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71" r:id="rId5"/>
    <p:sldId id="2474" r:id="rId6"/>
    <p:sldId id="2488" r:id="rId7"/>
    <p:sldId id="2490" r:id="rId8"/>
    <p:sldId id="2478" r:id="rId9"/>
    <p:sldId id="2489" r:id="rId10"/>
    <p:sldId id="2491" r:id="rId11"/>
    <p:sldId id="2482" r:id="rId12"/>
    <p:sldId id="2483" r:id="rId13"/>
    <p:sldId id="2485" r:id="rId14"/>
    <p:sldId id="2486" r:id="rId15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D8095E-750D-4B4C-8F9B-D94FB8F0DF71}" v="748" dt="2023-06-15T07:22:16.044"/>
    <p1510:client id="{7776D7EC-6D36-D730-9B05-D68510F82588}" v="1122" dt="2023-06-15T01:01:57.890"/>
    <p1510:client id="{9EF7946C-ACE3-4D4D-BB05-35866866B386}" v="919" dt="2023-06-15T08:54:49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Etienne Paul Léon" userId="0092a3a6-c4ca-408d-b163-47d6278f1a8b" providerId="ADAL" clId="{9EF7946C-ACE3-4D4D-BB05-35866866B386}"/>
    <pc:docChg chg="undo redo custSel addSld delSld modSld sldOrd">
      <pc:chgData name="Bruno Etienne Paul Léon" userId="0092a3a6-c4ca-408d-b163-47d6278f1a8b" providerId="ADAL" clId="{9EF7946C-ACE3-4D4D-BB05-35866866B386}" dt="2023-06-15T08:54:49.165" v="3162"/>
      <pc:docMkLst>
        <pc:docMk/>
      </pc:docMkLst>
      <pc:sldChg chg="modSp del mod">
        <pc:chgData name="Bruno Etienne Paul Léon" userId="0092a3a6-c4ca-408d-b163-47d6278f1a8b" providerId="ADAL" clId="{9EF7946C-ACE3-4D4D-BB05-35866866B386}" dt="2023-06-14T19:05:38.820" v="2376" actId="2696"/>
        <pc:sldMkLst>
          <pc:docMk/>
          <pc:sldMk cId="413527936" sldId="256"/>
        </pc:sldMkLst>
        <pc:spChg chg="mod">
          <ac:chgData name="Bruno Etienne Paul Léon" userId="0092a3a6-c4ca-408d-b163-47d6278f1a8b" providerId="ADAL" clId="{9EF7946C-ACE3-4D4D-BB05-35866866B386}" dt="2023-06-13T22:41:31.366" v="0" actId="20577"/>
          <ac:spMkLst>
            <pc:docMk/>
            <pc:sldMk cId="413527936" sldId="256"/>
            <ac:spMk id="3" creationId="{55A5C923-5A79-224D-A6A6-8267C64759A4}"/>
          </ac:spMkLst>
        </pc:spChg>
      </pc:sldChg>
      <pc:sldChg chg="del">
        <pc:chgData name="Bruno Etienne Paul Léon" userId="0092a3a6-c4ca-408d-b163-47d6278f1a8b" providerId="ADAL" clId="{9EF7946C-ACE3-4D4D-BB05-35866866B386}" dt="2023-06-14T19:05:38.819" v="2375" actId="2696"/>
        <pc:sldMkLst>
          <pc:docMk/>
          <pc:sldMk cId="3269070600" sldId="257"/>
        </pc:sldMkLst>
      </pc:sldChg>
      <pc:sldChg chg="del">
        <pc:chgData name="Bruno Etienne Paul Léon" userId="0092a3a6-c4ca-408d-b163-47d6278f1a8b" providerId="ADAL" clId="{9EF7946C-ACE3-4D4D-BB05-35866866B386}" dt="2023-06-14T19:05:38.819" v="2374" actId="2696"/>
        <pc:sldMkLst>
          <pc:docMk/>
          <pc:sldMk cId="4061495412" sldId="258"/>
        </pc:sldMkLst>
      </pc:sldChg>
      <pc:sldChg chg="addSp delSp modSp del mod ord">
        <pc:chgData name="Bruno Etienne Paul Léon" userId="0092a3a6-c4ca-408d-b163-47d6278f1a8b" providerId="ADAL" clId="{9EF7946C-ACE3-4D4D-BB05-35866866B386}" dt="2023-06-14T18:31:28.822" v="2136" actId="2696"/>
        <pc:sldMkLst>
          <pc:docMk/>
          <pc:sldMk cId="1714791060" sldId="259"/>
        </pc:sldMkLst>
        <pc:spChg chg="del mod">
          <ac:chgData name="Bruno Etienne Paul Léon" userId="0092a3a6-c4ca-408d-b163-47d6278f1a8b" providerId="ADAL" clId="{9EF7946C-ACE3-4D4D-BB05-35866866B386}" dt="2023-06-14T16:22:27.757" v="693" actId="478"/>
          <ac:spMkLst>
            <pc:docMk/>
            <pc:sldMk cId="1714791060" sldId="259"/>
            <ac:spMk id="2" creationId="{C5A6A5DF-98DA-2646-BF29-216D95B5161A}"/>
          </ac:spMkLst>
        </pc:spChg>
        <pc:spChg chg="del">
          <ac:chgData name="Bruno Etienne Paul Léon" userId="0092a3a6-c4ca-408d-b163-47d6278f1a8b" providerId="ADAL" clId="{9EF7946C-ACE3-4D4D-BB05-35866866B386}" dt="2023-06-14T16:51:24.096" v="1037" actId="478"/>
          <ac:spMkLst>
            <pc:docMk/>
            <pc:sldMk cId="1714791060" sldId="259"/>
            <ac:spMk id="3" creationId="{B3E98268-DCAB-2F4E-BCED-FA785F468478}"/>
          </ac:spMkLst>
        </pc:spChg>
        <pc:spChg chg="del">
          <ac:chgData name="Bruno Etienne Paul Léon" userId="0092a3a6-c4ca-408d-b163-47d6278f1a8b" providerId="ADAL" clId="{9EF7946C-ACE3-4D4D-BB05-35866866B386}" dt="2023-06-14T16:20:09.785" v="669" actId="478"/>
          <ac:spMkLst>
            <pc:docMk/>
            <pc:sldMk cId="1714791060" sldId="259"/>
            <ac:spMk id="4" creationId="{8B80C510-1275-1646-B3D2-A5ED0A32F2AE}"/>
          </ac:spMkLst>
        </pc:spChg>
        <pc:spChg chg="mod">
          <ac:chgData name="Bruno Etienne Paul Léon" userId="0092a3a6-c4ca-408d-b163-47d6278f1a8b" providerId="ADAL" clId="{9EF7946C-ACE3-4D4D-BB05-35866866B386}" dt="2023-06-14T16:20:05.497" v="668"/>
          <ac:spMkLst>
            <pc:docMk/>
            <pc:sldMk cId="1714791060" sldId="259"/>
            <ac:spMk id="5" creationId="{C4952CCD-1A2D-6041-BF6C-A17301F408C9}"/>
          </ac:spMkLst>
        </pc:spChg>
        <pc:spChg chg="mod">
          <ac:chgData name="Bruno Etienne Paul Léon" userId="0092a3a6-c4ca-408d-b163-47d6278f1a8b" providerId="ADAL" clId="{9EF7946C-ACE3-4D4D-BB05-35866866B386}" dt="2023-06-14T17:13:09.755" v="1212" actId="1076"/>
          <ac:spMkLst>
            <pc:docMk/>
            <pc:sldMk cId="1714791060" sldId="259"/>
            <ac:spMk id="6" creationId="{DD9A0770-B5CA-8A4C-9027-98426284A4A2}"/>
          </ac:spMkLst>
        </pc:spChg>
        <pc:spChg chg="mod">
          <ac:chgData name="Bruno Etienne Paul Léon" userId="0092a3a6-c4ca-408d-b163-47d6278f1a8b" providerId="ADAL" clId="{9EF7946C-ACE3-4D4D-BB05-35866866B386}" dt="2023-06-14T17:12:27.793" v="1146" actId="1076"/>
          <ac:spMkLst>
            <pc:docMk/>
            <pc:sldMk cId="1714791060" sldId="259"/>
            <ac:spMk id="7" creationId="{89E4FE11-EC73-0F4B-90BC-9E6AF20A832C}"/>
          </ac:spMkLst>
        </pc:spChg>
        <pc:spChg chg="add del mod">
          <ac:chgData name="Bruno Etienne Paul Léon" userId="0092a3a6-c4ca-408d-b163-47d6278f1a8b" providerId="ADAL" clId="{9EF7946C-ACE3-4D4D-BB05-35866866B386}" dt="2023-06-14T16:22:28.938" v="694" actId="478"/>
          <ac:spMkLst>
            <pc:docMk/>
            <pc:sldMk cId="1714791060" sldId="259"/>
            <ac:spMk id="9" creationId="{2D1B843C-C633-A67F-34C4-1B04B641B0E5}"/>
          </ac:spMkLst>
        </pc:spChg>
        <pc:spChg chg="add del mod">
          <ac:chgData name="Bruno Etienne Paul Léon" userId="0092a3a6-c4ca-408d-b163-47d6278f1a8b" providerId="ADAL" clId="{9EF7946C-ACE3-4D4D-BB05-35866866B386}" dt="2023-06-14T16:24:22.775" v="715" actId="478"/>
          <ac:spMkLst>
            <pc:docMk/>
            <pc:sldMk cId="1714791060" sldId="259"/>
            <ac:spMk id="10" creationId="{34DBCB50-FB90-2BFC-41CA-6CD9C25CF36B}"/>
          </ac:spMkLst>
        </pc:spChg>
        <pc:spChg chg="add mod">
          <ac:chgData name="Bruno Etienne Paul Léon" userId="0092a3a6-c4ca-408d-b163-47d6278f1a8b" providerId="ADAL" clId="{9EF7946C-ACE3-4D4D-BB05-35866866B386}" dt="2023-06-14T17:15:45.438" v="1258" actId="20577"/>
          <ac:spMkLst>
            <pc:docMk/>
            <pc:sldMk cId="1714791060" sldId="259"/>
            <ac:spMk id="11" creationId="{024E6B10-6409-DA60-F7B3-333C63EF0620}"/>
          </ac:spMkLst>
        </pc:spChg>
        <pc:spChg chg="add mod">
          <ac:chgData name="Bruno Etienne Paul Léon" userId="0092a3a6-c4ca-408d-b163-47d6278f1a8b" providerId="ADAL" clId="{9EF7946C-ACE3-4D4D-BB05-35866866B386}" dt="2023-06-14T17:31:28.050" v="1762" actId="20577"/>
          <ac:spMkLst>
            <pc:docMk/>
            <pc:sldMk cId="1714791060" sldId="259"/>
            <ac:spMk id="12" creationId="{58C82B2D-8775-BF79-344C-E54610B0014B}"/>
          </ac:spMkLst>
        </pc:spChg>
        <pc:spChg chg="add del mod">
          <ac:chgData name="Bruno Etienne Paul Léon" userId="0092a3a6-c4ca-408d-b163-47d6278f1a8b" providerId="ADAL" clId="{9EF7946C-ACE3-4D4D-BB05-35866866B386}" dt="2023-06-14T16:47:24.214" v="895" actId="478"/>
          <ac:spMkLst>
            <pc:docMk/>
            <pc:sldMk cId="1714791060" sldId="259"/>
            <ac:spMk id="13" creationId="{81181E66-91D2-140C-02BE-32391D3F229C}"/>
          </ac:spMkLst>
        </pc:spChg>
        <pc:spChg chg="add del mod">
          <ac:chgData name="Bruno Etienne Paul Léon" userId="0092a3a6-c4ca-408d-b163-47d6278f1a8b" providerId="ADAL" clId="{9EF7946C-ACE3-4D4D-BB05-35866866B386}" dt="2023-06-14T16:24:24.742" v="716" actId="478"/>
          <ac:spMkLst>
            <pc:docMk/>
            <pc:sldMk cId="1714791060" sldId="259"/>
            <ac:spMk id="15" creationId="{70972A28-B674-B109-4928-77DBEC0F81E5}"/>
          </ac:spMkLst>
        </pc:spChg>
        <pc:spChg chg="add del">
          <ac:chgData name="Bruno Etienne Paul Léon" userId="0092a3a6-c4ca-408d-b163-47d6278f1a8b" providerId="ADAL" clId="{9EF7946C-ACE3-4D4D-BB05-35866866B386}" dt="2023-06-14T16:55:04.843" v="1080" actId="22"/>
          <ac:spMkLst>
            <pc:docMk/>
            <pc:sldMk cId="1714791060" sldId="259"/>
            <ac:spMk id="25" creationId="{27B3B293-2D3B-AC98-CEC6-FABF654893BE}"/>
          </ac:spMkLst>
        </pc:spChg>
        <pc:picChg chg="add del mod">
          <ac:chgData name="Bruno Etienne Paul Léon" userId="0092a3a6-c4ca-408d-b163-47d6278f1a8b" providerId="ADAL" clId="{9EF7946C-ACE3-4D4D-BB05-35866866B386}" dt="2023-06-14T16:57:13.347" v="1083" actId="478"/>
          <ac:picMkLst>
            <pc:docMk/>
            <pc:sldMk cId="1714791060" sldId="259"/>
            <ac:picMk id="17" creationId="{3CAFE164-75FA-8277-0481-6B8F3C477775}"/>
          </ac:picMkLst>
        </pc:picChg>
        <pc:picChg chg="add del mod">
          <ac:chgData name="Bruno Etienne Paul Léon" userId="0092a3a6-c4ca-408d-b163-47d6278f1a8b" providerId="ADAL" clId="{9EF7946C-ACE3-4D4D-BB05-35866866B386}" dt="2023-06-14T16:57:14.235" v="1084" actId="478"/>
          <ac:picMkLst>
            <pc:docMk/>
            <pc:sldMk cId="1714791060" sldId="259"/>
            <ac:picMk id="19" creationId="{13407EB9-6E82-1624-87DD-8B03014B84B5}"/>
          </ac:picMkLst>
        </pc:picChg>
        <pc:picChg chg="add del mod">
          <ac:chgData name="Bruno Etienne Paul Léon" userId="0092a3a6-c4ca-408d-b163-47d6278f1a8b" providerId="ADAL" clId="{9EF7946C-ACE3-4D4D-BB05-35866866B386}" dt="2023-06-14T16:57:16.066" v="1086" actId="478"/>
          <ac:picMkLst>
            <pc:docMk/>
            <pc:sldMk cId="1714791060" sldId="259"/>
            <ac:picMk id="21" creationId="{409B0A89-645E-D1A7-8546-D8D265EA646C}"/>
          </ac:picMkLst>
        </pc:picChg>
        <pc:picChg chg="add del mod">
          <ac:chgData name="Bruno Etienne Paul Léon" userId="0092a3a6-c4ca-408d-b163-47d6278f1a8b" providerId="ADAL" clId="{9EF7946C-ACE3-4D4D-BB05-35866866B386}" dt="2023-06-14T16:57:15.091" v="1085" actId="478"/>
          <ac:picMkLst>
            <pc:docMk/>
            <pc:sldMk cId="1714791060" sldId="259"/>
            <ac:picMk id="23" creationId="{5B1C5C01-71D0-2D19-250B-59DE9BF31A99}"/>
          </ac:picMkLst>
        </pc:picChg>
        <pc:picChg chg="add mod">
          <ac:chgData name="Bruno Etienne Paul Léon" userId="0092a3a6-c4ca-408d-b163-47d6278f1a8b" providerId="ADAL" clId="{9EF7946C-ACE3-4D4D-BB05-35866866B386}" dt="2023-06-14T17:12:29.266" v="1147" actId="1076"/>
          <ac:picMkLst>
            <pc:docMk/>
            <pc:sldMk cId="1714791060" sldId="259"/>
            <ac:picMk id="27" creationId="{A8BE5452-146E-BE8D-B2E5-044FE65EBB3C}"/>
          </ac:picMkLst>
        </pc:picChg>
      </pc:sldChg>
      <pc:sldChg chg="del">
        <pc:chgData name="Bruno Etienne Paul Léon" userId="0092a3a6-c4ca-408d-b163-47d6278f1a8b" providerId="ADAL" clId="{9EF7946C-ACE3-4D4D-BB05-35866866B386}" dt="2023-06-14T19:05:38.818" v="2373" actId="2696"/>
        <pc:sldMkLst>
          <pc:docMk/>
          <pc:sldMk cId="4294294497" sldId="260"/>
        </pc:sldMkLst>
      </pc:sldChg>
      <pc:sldChg chg="del">
        <pc:chgData name="Bruno Etienne Paul Léon" userId="0092a3a6-c4ca-408d-b163-47d6278f1a8b" providerId="ADAL" clId="{9EF7946C-ACE3-4D4D-BB05-35866866B386}" dt="2023-06-14T19:05:38.818" v="2372" actId="2696"/>
        <pc:sldMkLst>
          <pc:docMk/>
          <pc:sldMk cId="1530241814" sldId="261"/>
        </pc:sldMkLst>
      </pc:sldChg>
      <pc:sldChg chg="del">
        <pc:chgData name="Bruno Etienne Paul Léon" userId="0092a3a6-c4ca-408d-b163-47d6278f1a8b" providerId="ADAL" clId="{9EF7946C-ACE3-4D4D-BB05-35866866B386}" dt="2023-06-14T19:05:38.817" v="2371" actId="2696"/>
        <pc:sldMkLst>
          <pc:docMk/>
          <pc:sldMk cId="1134098973" sldId="262"/>
        </pc:sldMkLst>
      </pc:sldChg>
      <pc:sldChg chg="del">
        <pc:chgData name="Bruno Etienne Paul Léon" userId="0092a3a6-c4ca-408d-b163-47d6278f1a8b" providerId="ADAL" clId="{9EF7946C-ACE3-4D4D-BB05-35866866B386}" dt="2023-06-14T19:05:38.817" v="2370" actId="2696"/>
        <pc:sldMkLst>
          <pc:docMk/>
          <pc:sldMk cId="3471667735" sldId="263"/>
        </pc:sldMkLst>
      </pc:sldChg>
      <pc:sldChg chg="del">
        <pc:chgData name="Bruno Etienne Paul Léon" userId="0092a3a6-c4ca-408d-b163-47d6278f1a8b" providerId="ADAL" clId="{9EF7946C-ACE3-4D4D-BB05-35866866B386}" dt="2023-06-14T19:05:38.816" v="2369" actId="2696"/>
        <pc:sldMkLst>
          <pc:docMk/>
          <pc:sldMk cId="2954974611" sldId="264"/>
        </pc:sldMkLst>
      </pc:sldChg>
      <pc:sldChg chg="del">
        <pc:chgData name="Bruno Etienne Paul Léon" userId="0092a3a6-c4ca-408d-b163-47d6278f1a8b" providerId="ADAL" clId="{9EF7946C-ACE3-4D4D-BB05-35866866B386}" dt="2023-06-14T19:05:38.816" v="2368" actId="2696"/>
        <pc:sldMkLst>
          <pc:docMk/>
          <pc:sldMk cId="3526488194" sldId="265"/>
        </pc:sldMkLst>
      </pc:sldChg>
      <pc:sldChg chg="del">
        <pc:chgData name="Bruno Etienne Paul Léon" userId="0092a3a6-c4ca-408d-b163-47d6278f1a8b" providerId="ADAL" clId="{9EF7946C-ACE3-4D4D-BB05-35866866B386}" dt="2023-06-14T19:05:38.815" v="2367" actId="2696"/>
        <pc:sldMkLst>
          <pc:docMk/>
          <pc:sldMk cId="49978139" sldId="266"/>
        </pc:sldMkLst>
      </pc:sldChg>
      <pc:sldChg chg="del">
        <pc:chgData name="Bruno Etienne Paul Léon" userId="0092a3a6-c4ca-408d-b163-47d6278f1a8b" providerId="ADAL" clId="{9EF7946C-ACE3-4D4D-BB05-35866866B386}" dt="2023-06-14T19:05:38.814" v="2366" actId="2696"/>
        <pc:sldMkLst>
          <pc:docMk/>
          <pc:sldMk cId="2516934719" sldId="267"/>
        </pc:sldMkLst>
      </pc:sldChg>
      <pc:sldChg chg="del">
        <pc:chgData name="Bruno Etienne Paul Léon" userId="0092a3a6-c4ca-408d-b163-47d6278f1a8b" providerId="ADAL" clId="{9EF7946C-ACE3-4D4D-BB05-35866866B386}" dt="2023-06-14T19:05:38.814" v="2365" actId="2696"/>
        <pc:sldMkLst>
          <pc:docMk/>
          <pc:sldMk cId="1480605554" sldId="268"/>
        </pc:sldMkLst>
      </pc:sldChg>
      <pc:sldChg chg="modSp add mod ord">
        <pc:chgData name="Bruno Etienne Paul Léon" userId="0092a3a6-c4ca-408d-b163-47d6278f1a8b" providerId="ADAL" clId="{9EF7946C-ACE3-4D4D-BB05-35866866B386}" dt="2023-06-15T05:02:59.168" v="2740" actId="20577"/>
        <pc:sldMkLst>
          <pc:docMk/>
          <pc:sldMk cId="2130171528" sldId="271"/>
        </pc:sldMkLst>
        <pc:spChg chg="mod">
          <ac:chgData name="Bruno Etienne Paul Léon" userId="0092a3a6-c4ca-408d-b163-47d6278f1a8b" providerId="ADAL" clId="{9EF7946C-ACE3-4D4D-BB05-35866866B386}" dt="2023-06-15T05:02:59.168" v="2740" actId="20577"/>
          <ac:spMkLst>
            <pc:docMk/>
            <pc:sldMk cId="2130171528" sldId="271"/>
            <ac:spMk id="3" creationId="{2AF0A55C-66AB-F046-AA02-AFC919A1C191}"/>
          </ac:spMkLst>
        </pc:spChg>
        <pc:spChg chg="mod">
          <ac:chgData name="Bruno Etienne Paul Léon" userId="0092a3a6-c4ca-408d-b163-47d6278f1a8b" providerId="ADAL" clId="{9EF7946C-ACE3-4D4D-BB05-35866866B386}" dt="2023-06-13T22:48:12.035" v="91" actId="20577"/>
          <ac:spMkLst>
            <pc:docMk/>
            <pc:sldMk cId="2130171528" sldId="271"/>
            <ac:spMk id="9" creationId="{6AF2DA65-CF00-774A-9D7C-EEFA627B218F}"/>
          </ac:spMkLst>
        </pc:spChg>
        <pc:spChg chg="mod">
          <ac:chgData name="Bruno Etienne Paul Léon" userId="0092a3a6-c4ca-408d-b163-47d6278f1a8b" providerId="ADAL" clId="{9EF7946C-ACE3-4D4D-BB05-35866866B386}" dt="2023-06-13T22:44:24.338" v="33" actId="20577"/>
          <ac:spMkLst>
            <pc:docMk/>
            <pc:sldMk cId="2130171528" sldId="271"/>
            <ac:spMk id="10" creationId="{2F4A7CFE-65FA-E249-9125-D938BCA44079}"/>
          </ac:spMkLst>
        </pc:spChg>
        <pc:picChg chg="mod modCrop">
          <ac:chgData name="Bruno Etienne Paul Léon" userId="0092a3a6-c4ca-408d-b163-47d6278f1a8b" providerId="ADAL" clId="{9EF7946C-ACE3-4D4D-BB05-35866866B386}" dt="2023-06-13T22:58:38.873" v="193" actId="14100"/>
          <ac:picMkLst>
            <pc:docMk/>
            <pc:sldMk cId="2130171528" sldId="271"/>
            <ac:picMk id="7" creationId="{E960A335-C256-A843-B598-1911C29BAB69}"/>
          </ac:picMkLst>
        </pc:picChg>
      </pc:sldChg>
      <pc:sldChg chg="delSp modSp add del mod">
        <pc:chgData name="Bruno Etienne Paul Léon" userId="0092a3a6-c4ca-408d-b163-47d6278f1a8b" providerId="ADAL" clId="{9EF7946C-ACE3-4D4D-BB05-35866866B386}" dt="2023-06-14T15:42:34.995" v="274" actId="2696"/>
        <pc:sldMkLst>
          <pc:docMk/>
          <pc:sldMk cId="2927473250" sldId="2423"/>
        </pc:sldMkLst>
        <pc:spChg chg="mod">
          <ac:chgData name="Bruno Etienne Paul Léon" userId="0092a3a6-c4ca-408d-b163-47d6278f1a8b" providerId="ADAL" clId="{9EF7946C-ACE3-4D4D-BB05-35866866B386}" dt="2023-06-13T22:48:43.433" v="115" actId="20577"/>
          <ac:spMkLst>
            <pc:docMk/>
            <pc:sldMk cId="2927473250" sldId="2423"/>
            <ac:spMk id="3" creationId="{4C00E477-6660-6A47-866B-99F473F4A6BB}"/>
          </ac:spMkLst>
        </pc:spChg>
        <pc:spChg chg="del mod">
          <ac:chgData name="Bruno Etienne Paul Léon" userId="0092a3a6-c4ca-408d-b163-47d6278f1a8b" providerId="ADAL" clId="{9EF7946C-ACE3-4D4D-BB05-35866866B386}" dt="2023-06-13T22:49:13.595" v="152" actId="478"/>
          <ac:spMkLst>
            <pc:docMk/>
            <pc:sldMk cId="2927473250" sldId="2423"/>
            <ac:spMk id="4" creationId="{22492B5F-E3C1-0346-8964-64D4A6F3A08E}"/>
          </ac:spMkLst>
        </pc:spChg>
        <pc:spChg chg="mod">
          <ac:chgData name="Bruno Etienne Paul Léon" userId="0092a3a6-c4ca-408d-b163-47d6278f1a8b" providerId="ADAL" clId="{9EF7946C-ACE3-4D4D-BB05-35866866B386}" dt="2023-06-13T22:48:30.268" v="99" actId="20577"/>
          <ac:spMkLst>
            <pc:docMk/>
            <pc:sldMk cId="2927473250" sldId="2423"/>
            <ac:spMk id="6" creationId="{2DC84974-DE85-7541-9C81-748C62A78518}"/>
          </ac:spMkLst>
        </pc:spChg>
        <pc:spChg chg="mod">
          <ac:chgData name="Bruno Etienne Paul Léon" userId="0092a3a6-c4ca-408d-b163-47d6278f1a8b" providerId="ADAL" clId="{9EF7946C-ACE3-4D4D-BB05-35866866B386}" dt="2023-06-13T22:50:18.163" v="164" actId="403"/>
          <ac:spMkLst>
            <pc:docMk/>
            <pc:sldMk cId="2927473250" sldId="2423"/>
            <ac:spMk id="9" creationId="{29E10867-F1B1-C565-0778-E79FB7371A0A}"/>
          </ac:spMkLst>
        </pc:spChg>
      </pc:sldChg>
      <pc:sldChg chg="addSp delSp modSp add del mod">
        <pc:chgData name="Bruno Etienne Paul Léon" userId="0092a3a6-c4ca-408d-b163-47d6278f1a8b" providerId="ADAL" clId="{9EF7946C-ACE3-4D4D-BB05-35866866B386}" dt="2023-06-14T17:45:35.868" v="1864" actId="2696"/>
        <pc:sldMkLst>
          <pc:docMk/>
          <pc:sldMk cId="946715106" sldId="2472"/>
        </pc:sldMkLst>
        <pc:spChg chg="add mod">
          <ac:chgData name="Bruno Etienne Paul Léon" userId="0092a3a6-c4ca-408d-b163-47d6278f1a8b" providerId="ADAL" clId="{9EF7946C-ACE3-4D4D-BB05-35866866B386}" dt="2023-06-13T22:52:04.102" v="176"/>
          <ac:spMkLst>
            <pc:docMk/>
            <pc:sldMk cId="946715106" sldId="2472"/>
            <ac:spMk id="2" creationId="{BC4C905C-634B-7904-9A16-9C1878A13BF7}"/>
          </ac:spMkLst>
        </pc:spChg>
        <pc:spChg chg="mod">
          <ac:chgData name="Bruno Etienne Paul Léon" userId="0092a3a6-c4ca-408d-b163-47d6278f1a8b" providerId="ADAL" clId="{9EF7946C-ACE3-4D4D-BB05-35866866B386}" dt="2023-06-13T22:56:31.116" v="190" actId="20577"/>
          <ac:spMkLst>
            <pc:docMk/>
            <pc:sldMk cId="946715106" sldId="2472"/>
            <ac:spMk id="3" creationId="{F9612F28-C4A4-FB4B-A39E-A62EBEA7CB57}"/>
          </ac:spMkLst>
        </pc:spChg>
        <pc:spChg chg="del">
          <ac:chgData name="Bruno Etienne Paul Léon" userId="0092a3a6-c4ca-408d-b163-47d6278f1a8b" providerId="ADAL" clId="{9EF7946C-ACE3-4D4D-BB05-35866866B386}" dt="2023-06-13T22:52:03.611" v="175" actId="478"/>
          <ac:spMkLst>
            <pc:docMk/>
            <pc:sldMk cId="946715106" sldId="2472"/>
            <ac:spMk id="4" creationId="{837C2A60-EB5A-104F-A71B-23FB11F2BD60}"/>
          </ac:spMkLst>
        </pc:spChg>
        <pc:spChg chg="del mod">
          <ac:chgData name="Bruno Etienne Paul Léon" userId="0092a3a6-c4ca-408d-b163-47d6278f1a8b" providerId="ADAL" clId="{9EF7946C-ACE3-4D4D-BB05-35866866B386}" dt="2023-06-13T22:51:43.117" v="174" actId="478"/>
          <ac:spMkLst>
            <pc:docMk/>
            <pc:sldMk cId="946715106" sldId="2472"/>
            <ac:spMk id="5" creationId="{6CBB9D40-265B-7346-B24A-66B6FD3B7767}"/>
          </ac:spMkLst>
        </pc:spChg>
        <pc:spChg chg="mod">
          <ac:chgData name="Bruno Etienne Paul Léon" userId="0092a3a6-c4ca-408d-b163-47d6278f1a8b" providerId="ADAL" clId="{9EF7946C-ACE3-4D4D-BB05-35866866B386}" dt="2023-06-13T22:51:33.917" v="172" actId="20577"/>
          <ac:spMkLst>
            <pc:docMk/>
            <pc:sldMk cId="946715106" sldId="2472"/>
            <ac:spMk id="7" creationId="{0DA3E076-4076-0047-8511-B2E53799A429}"/>
          </ac:spMkLst>
        </pc:spChg>
      </pc:sldChg>
      <pc:sldChg chg="modSp del mod">
        <pc:chgData name="Bruno Etienne Paul Léon" userId="0092a3a6-c4ca-408d-b163-47d6278f1a8b" providerId="ADAL" clId="{9EF7946C-ACE3-4D4D-BB05-35866866B386}" dt="2023-06-14T16:57:49.788" v="1088" actId="2696"/>
        <pc:sldMkLst>
          <pc:docMk/>
          <pc:sldMk cId="3765855646" sldId="2473"/>
        </pc:sldMkLst>
        <pc:spChg chg="mod">
          <ac:chgData name="Bruno Etienne Paul Léon" userId="0092a3a6-c4ca-408d-b163-47d6278f1a8b" providerId="ADAL" clId="{9EF7946C-ACE3-4D4D-BB05-35866866B386}" dt="2023-06-14T16:16:58.959" v="637" actId="20577"/>
          <ac:spMkLst>
            <pc:docMk/>
            <pc:sldMk cId="3765855646" sldId="2473"/>
            <ac:spMk id="2" creationId="{9621E0DD-FFFC-D956-6878-30EC1FAD8781}"/>
          </ac:spMkLst>
        </pc:spChg>
        <pc:spChg chg="mod">
          <ac:chgData name="Bruno Etienne Paul Léon" userId="0092a3a6-c4ca-408d-b163-47d6278f1a8b" providerId="ADAL" clId="{9EF7946C-ACE3-4D4D-BB05-35866866B386}" dt="2023-06-14T16:15:00.731" v="634"/>
          <ac:spMkLst>
            <pc:docMk/>
            <pc:sldMk cId="3765855646" sldId="2473"/>
            <ac:spMk id="5" creationId="{B095F26A-B87E-C508-DBEC-CA1BA99579D2}"/>
          </ac:spMkLst>
        </pc:spChg>
        <pc:spChg chg="mod">
          <ac:chgData name="Bruno Etienne Paul Léon" userId="0092a3a6-c4ca-408d-b163-47d6278f1a8b" providerId="ADAL" clId="{9EF7946C-ACE3-4D4D-BB05-35866866B386}" dt="2023-06-14T16:14:54.100" v="633" actId="20577"/>
          <ac:spMkLst>
            <pc:docMk/>
            <pc:sldMk cId="3765855646" sldId="2473"/>
            <ac:spMk id="6" creationId="{66F35050-6EC1-A74F-E635-6BFD5D01CDDC}"/>
          </ac:spMkLst>
        </pc:spChg>
      </pc:sldChg>
      <pc:sldChg chg="addSp delSp modSp add mod modNotesTx">
        <pc:chgData name="Bruno Etienne Paul Léon" userId="0092a3a6-c4ca-408d-b163-47d6278f1a8b" providerId="ADAL" clId="{9EF7946C-ACE3-4D4D-BB05-35866866B386}" dt="2023-06-15T05:03:22.904" v="2745" actId="1076"/>
        <pc:sldMkLst>
          <pc:docMk/>
          <pc:sldMk cId="3516421788" sldId="2474"/>
        </pc:sldMkLst>
        <pc:spChg chg="mod">
          <ac:chgData name="Bruno Etienne Paul Léon" userId="0092a3a6-c4ca-408d-b163-47d6278f1a8b" providerId="ADAL" clId="{9EF7946C-ACE3-4D4D-BB05-35866866B386}" dt="2023-06-14T15:54:36.233" v="280" actId="1076"/>
          <ac:spMkLst>
            <pc:docMk/>
            <pc:sldMk cId="3516421788" sldId="2474"/>
            <ac:spMk id="2" creationId="{F18C2303-32F1-B840-8826-D5D2A570F50B}"/>
          </ac:spMkLst>
        </pc:spChg>
        <pc:spChg chg="mod">
          <ac:chgData name="Bruno Etienne Paul Léon" userId="0092a3a6-c4ca-408d-b163-47d6278f1a8b" providerId="ADAL" clId="{9EF7946C-ACE3-4D4D-BB05-35866866B386}" dt="2023-06-14T15:54:39.717" v="281" actId="14100"/>
          <ac:spMkLst>
            <pc:docMk/>
            <pc:sldMk cId="3516421788" sldId="2474"/>
            <ac:spMk id="3" creationId="{935D3C24-6B99-BB48-AB10-AA3CB1F67CB4}"/>
          </ac:spMkLst>
        </pc:spChg>
        <pc:spChg chg="del mod">
          <ac:chgData name="Bruno Etienne Paul Léon" userId="0092a3a6-c4ca-408d-b163-47d6278f1a8b" providerId="ADAL" clId="{9EF7946C-ACE3-4D4D-BB05-35866866B386}" dt="2023-06-13T23:01:27.642" v="233" actId="478"/>
          <ac:spMkLst>
            <pc:docMk/>
            <pc:sldMk cId="3516421788" sldId="2474"/>
            <ac:spMk id="4" creationId="{5B64B0A5-AFC4-9D4F-91AB-92F73D0D100E}"/>
          </ac:spMkLst>
        </pc:spChg>
        <pc:spChg chg="del mod">
          <ac:chgData name="Bruno Etienne Paul Léon" userId="0092a3a6-c4ca-408d-b163-47d6278f1a8b" providerId="ADAL" clId="{9EF7946C-ACE3-4D4D-BB05-35866866B386}" dt="2023-06-14T15:42:29.578" v="272" actId="478"/>
          <ac:spMkLst>
            <pc:docMk/>
            <pc:sldMk cId="3516421788" sldId="2474"/>
            <ac:spMk id="5" creationId="{78B9CEE1-BEF6-B540-A7CE-B486EF936241}"/>
          </ac:spMkLst>
        </pc:spChg>
        <pc:spChg chg="del mod">
          <ac:chgData name="Bruno Etienne Paul Léon" userId="0092a3a6-c4ca-408d-b163-47d6278f1a8b" providerId="ADAL" clId="{9EF7946C-ACE3-4D4D-BB05-35866866B386}" dt="2023-06-14T15:42:43.557" v="276" actId="478"/>
          <ac:spMkLst>
            <pc:docMk/>
            <pc:sldMk cId="3516421788" sldId="2474"/>
            <ac:spMk id="6" creationId="{3E659368-9571-8644-98C3-28A3170DC8F7}"/>
          </ac:spMkLst>
        </pc:spChg>
        <pc:spChg chg="add del mod">
          <ac:chgData name="Bruno Etienne Paul Léon" userId="0092a3a6-c4ca-408d-b163-47d6278f1a8b" providerId="ADAL" clId="{9EF7946C-ACE3-4D4D-BB05-35866866B386}" dt="2023-06-13T23:01:16.667" v="231"/>
          <ac:spMkLst>
            <pc:docMk/>
            <pc:sldMk cId="3516421788" sldId="2474"/>
            <ac:spMk id="8" creationId="{48BCA3A8-EB38-2FC8-EB85-BE8B3181B6C4}"/>
          </ac:spMkLst>
        </pc:spChg>
        <pc:spChg chg="add del mod">
          <ac:chgData name="Bruno Etienne Paul Léon" userId="0092a3a6-c4ca-408d-b163-47d6278f1a8b" providerId="ADAL" clId="{9EF7946C-ACE3-4D4D-BB05-35866866B386}" dt="2023-06-14T15:41:12.621" v="268"/>
          <ac:spMkLst>
            <pc:docMk/>
            <pc:sldMk cId="3516421788" sldId="2474"/>
            <ac:spMk id="9" creationId="{1D05071E-0D96-C570-1730-ED9EE720808F}"/>
          </ac:spMkLst>
        </pc:spChg>
        <pc:spChg chg="add del mod">
          <ac:chgData name="Bruno Etienne Paul Léon" userId="0092a3a6-c4ca-408d-b163-47d6278f1a8b" providerId="ADAL" clId="{9EF7946C-ACE3-4D4D-BB05-35866866B386}" dt="2023-06-15T05:03:18.652" v="2744" actId="478"/>
          <ac:spMkLst>
            <pc:docMk/>
            <pc:sldMk cId="3516421788" sldId="2474"/>
            <ac:spMk id="10" creationId="{34D3B60A-45BF-C5B4-5E43-1833ABD59511}"/>
          </ac:spMkLst>
        </pc:spChg>
        <pc:spChg chg="add mod">
          <ac:chgData name="Bruno Etienne Paul Léon" userId="0092a3a6-c4ca-408d-b163-47d6278f1a8b" providerId="ADAL" clId="{9EF7946C-ACE3-4D4D-BB05-35866866B386}" dt="2023-06-14T15:42:30.083" v="273"/>
          <ac:spMkLst>
            <pc:docMk/>
            <pc:sldMk cId="3516421788" sldId="2474"/>
            <ac:spMk id="11" creationId="{BEF5138C-F69A-902C-EED1-D1B1E42D9529}"/>
          </ac:spMkLst>
        </pc:spChg>
        <pc:spChg chg="add mod">
          <ac:chgData name="Bruno Etienne Paul Léon" userId="0092a3a6-c4ca-408d-b163-47d6278f1a8b" providerId="ADAL" clId="{9EF7946C-ACE3-4D4D-BB05-35866866B386}" dt="2023-06-15T05:03:22.904" v="2745" actId="1076"/>
          <ac:spMkLst>
            <pc:docMk/>
            <pc:sldMk cId="3516421788" sldId="2474"/>
            <ac:spMk id="12" creationId="{AA488274-1DD2-6389-139F-6D0179559498}"/>
          </ac:spMkLst>
        </pc:spChg>
        <pc:spChg chg="add mod">
          <ac:chgData name="Bruno Etienne Paul Léon" userId="0092a3a6-c4ca-408d-b163-47d6278f1a8b" providerId="ADAL" clId="{9EF7946C-ACE3-4D4D-BB05-35866866B386}" dt="2023-06-15T05:03:12.449" v="2743" actId="1076"/>
          <ac:spMkLst>
            <pc:docMk/>
            <pc:sldMk cId="3516421788" sldId="2474"/>
            <ac:spMk id="13" creationId="{F7262F69-5F44-6017-E35B-1C25E2979EF4}"/>
          </ac:spMkLst>
        </pc:spChg>
        <pc:spChg chg="add del mod">
          <ac:chgData name="Bruno Etienne Paul Léon" userId="0092a3a6-c4ca-408d-b163-47d6278f1a8b" providerId="ADAL" clId="{9EF7946C-ACE3-4D4D-BB05-35866866B386}" dt="2023-06-14T16:20:04.590" v="667"/>
          <ac:spMkLst>
            <pc:docMk/>
            <pc:sldMk cId="3516421788" sldId="2474"/>
            <ac:spMk id="14" creationId="{6B6026E6-1B38-F853-C14A-5C747129BA00}"/>
          </ac:spMkLst>
        </pc:spChg>
      </pc:sldChg>
      <pc:sldChg chg="modSp add del mod">
        <pc:chgData name="Bruno Etienne Paul Léon" userId="0092a3a6-c4ca-408d-b163-47d6278f1a8b" providerId="ADAL" clId="{9EF7946C-ACE3-4D4D-BB05-35866866B386}" dt="2023-06-14T17:45:08.759" v="1838" actId="2696"/>
        <pc:sldMkLst>
          <pc:docMk/>
          <pc:sldMk cId="771716665" sldId="2475"/>
        </pc:sldMkLst>
        <pc:spChg chg="mod">
          <ac:chgData name="Bruno Etienne Paul Léon" userId="0092a3a6-c4ca-408d-b163-47d6278f1a8b" providerId="ADAL" clId="{9EF7946C-ACE3-4D4D-BB05-35866866B386}" dt="2023-06-14T16:17:07.226" v="652" actId="20577"/>
          <ac:spMkLst>
            <pc:docMk/>
            <pc:sldMk cId="771716665" sldId="2475"/>
            <ac:spMk id="10" creationId="{34D3B60A-45BF-C5B4-5E43-1833ABD59511}"/>
          </ac:spMkLst>
        </pc:spChg>
      </pc:sldChg>
      <pc:sldChg chg="modSp add del mod">
        <pc:chgData name="Bruno Etienne Paul Léon" userId="0092a3a6-c4ca-408d-b163-47d6278f1a8b" providerId="ADAL" clId="{9EF7946C-ACE3-4D4D-BB05-35866866B386}" dt="2023-06-14T16:57:48.778" v="1087" actId="2696"/>
        <pc:sldMkLst>
          <pc:docMk/>
          <pc:sldMk cId="3784048947" sldId="2476"/>
        </pc:sldMkLst>
        <pc:spChg chg="mod">
          <ac:chgData name="Bruno Etienne Paul Léon" userId="0092a3a6-c4ca-408d-b163-47d6278f1a8b" providerId="ADAL" clId="{9EF7946C-ACE3-4D4D-BB05-35866866B386}" dt="2023-06-14T16:18:17.421" v="661" actId="20577"/>
          <ac:spMkLst>
            <pc:docMk/>
            <pc:sldMk cId="3784048947" sldId="2476"/>
            <ac:spMk id="3" creationId="{F5750EBF-A2BC-EB47-895C-9F99B6E14BBA}"/>
          </ac:spMkLst>
        </pc:spChg>
      </pc:sldChg>
      <pc:sldChg chg="add del">
        <pc:chgData name="Bruno Etienne Paul Léon" userId="0092a3a6-c4ca-408d-b163-47d6278f1a8b" providerId="ADAL" clId="{9EF7946C-ACE3-4D4D-BB05-35866866B386}" dt="2023-06-14T16:19:48.050" v="663" actId="2696"/>
        <pc:sldMkLst>
          <pc:docMk/>
          <pc:sldMk cId="2096069653" sldId="2477"/>
        </pc:sldMkLst>
      </pc:sldChg>
      <pc:sldChg chg="modSp add del mod ord modNotesTx">
        <pc:chgData name="Bruno Etienne Paul Léon" userId="0092a3a6-c4ca-408d-b163-47d6278f1a8b" providerId="ADAL" clId="{9EF7946C-ACE3-4D4D-BB05-35866866B386}" dt="2023-06-15T05:02:42.124" v="2736" actId="2696"/>
        <pc:sldMkLst>
          <pc:docMk/>
          <pc:sldMk cId="2542912698" sldId="2477"/>
        </pc:sldMkLst>
        <pc:spChg chg="mod">
          <ac:chgData name="Bruno Etienne Paul Léon" userId="0092a3a6-c4ca-408d-b163-47d6278f1a8b" providerId="ADAL" clId="{9EF7946C-ACE3-4D4D-BB05-35866866B386}" dt="2023-06-14T17:12:02.194" v="1137" actId="20577"/>
          <ac:spMkLst>
            <pc:docMk/>
            <pc:sldMk cId="2542912698" sldId="2477"/>
            <ac:spMk id="6" creationId="{DD9A0770-B5CA-8A4C-9027-98426284A4A2}"/>
          </ac:spMkLst>
        </pc:spChg>
        <pc:picChg chg="mod">
          <ac:chgData name="Bruno Etienne Paul Léon" userId="0092a3a6-c4ca-408d-b163-47d6278f1a8b" providerId="ADAL" clId="{9EF7946C-ACE3-4D4D-BB05-35866866B386}" dt="2023-06-14T17:11:41.589" v="1094" actId="1076"/>
          <ac:picMkLst>
            <pc:docMk/>
            <pc:sldMk cId="2542912698" sldId="2477"/>
            <ac:picMk id="17" creationId="{3CAFE164-75FA-8277-0481-6B8F3C477775}"/>
          </ac:picMkLst>
        </pc:picChg>
        <pc:picChg chg="mod">
          <ac:chgData name="Bruno Etienne Paul Léon" userId="0092a3a6-c4ca-408d-b163-47d6278f1a8b" providerId="ADAL" clId="{9EF7946C-ACE3-4D4D-BB05-35866866B386}" dt="2023-06-14T17:11:41.589" v="1094" actId="1076"/>
          <ac:picMkLst>
            <pc:docMk/>
            <pc:sldMk cId="2542912698" sldId="2477"/>
            <ac:picMk id="19" creationId="{13407EB9-6E82-1624-87DD-8B03014B84B5}"/>
          </ac:picMkLst>
        </pc:picChg>
        <pc:picChg chg="mod">
          <ac:chgData name="Bruno Etienne Paul Léon" userId="0092a3a6-c4ca-408d-b163-47d6278f1a8b" providerId="ADAL" clId="{9EF7946C-ACE3-4D4D-BB05-35866866B386}" dt="2023-06-14T17:11:41.589" v="1094" actId="1076"/>
          <ac:picMkLst>
            <pc:docMk/>
            <pc:sldMk cId="2542912698" sldId="2477"/>
            <ac:picMk id="23" creationId="{5B1C5C01-71D0-2D19-250B-59DE9BF31A99}"/>
          </ac:picMkLst>
        </pc:picChg>
      </pc:sldChg>
      <pc:sldChg chg="addSp delSp modSp add mod modNotesTx">
        <pc:chgData name="Bruno Etienne Paul Léon" userId="0092a3a6-c4ca-408d-b163-47d6278f1a8b" providerId="ADAL" clId="{9EF7946C-ACE3-4D4D-BB05-35866866B386}" dt="2023-06-15T05:13:17.296" v="2835" actId="1076"/>
        <pc:sldMkLst>
          <pc:docMk/>
          <pc:sldMk cId="3119992683" sldId="2478"/>
        </pc:sldMkLst>
        <pc:spChg chg="del">
          <ac:chgData name="Bruno Etienne Paul Léon" userId="0092a3a6-c4ca-408d-b163-47d6278f1a8b" providerId="ADAL" clId="{9EF7946C-ACE3-4D4D-BB05-35866866B386}" dt="2023-06-14T17:37:57.409" v="1801" actId="478"/>
          <ac:spMkLst>
            <pc:docMk/>
            <pc:sldMk cId="3119992683" sldId="2478"/>
            <ac:spMk id="2" creationId="{46C84240-8C90-9C4E-AA06-7C974CB54825}"/>
          </ac:spMkLst>
        </pc:spChg>
        <pc:spChg chg="mod">
          <ac:chgData name="Bruno Etienne Paul Léon" userId="0092a3a6-c4ca-408d-b163-47d6278f1a8b" providerId="ADAL" clId="{9EF7946C-ACE3-4D4D-BB05-35866866B386}" dt="2023-06-14T17:37:33.321" v="1797" actId="20577"/>
          <ac:spMkLst>
            <pc:docMk/>
            <pc:sldMk cId="3119992683" sldId="2478"/>
            <ac:spMk id="3" creationId="{F5750EBF-A2BC-EB47-895C-9F99B6E14BBA}"/>
          </ac:spMkLst>
        </pc:spChg>
        <pc:spChg chg="mod">
          <ac:chgData name="Bruno Etienne Paul Léon" userId="0092a3a6-c4ca-408d-b163-47d6278f1a8b" providerId="ADAL" clId="{9EF7946C-ACE3-4D4D-BB05-35866866B386}" dt="2023-06-14T17:37:48.582" v="1799"/>
          <ac:spMkLst>
            <pc:docMk/>
            <pc:sldMk cId="3119992683" sldId="2478"/>
            <ac:spMk id="4" creationId="{5E83CAA4-5FD8-404D-8F15-5706BE646150}"/>
          </ac:spMkLst>
        </pc:spChg>
        <pc:spChg chg="del mod">
          <ac:chgData name="Bruno Etienne Paul Léon" userId="0092a3a6-c4ca-408d-b163-47d6278f1a8b" providerId="ADAL" clId="{9EF7946C-ACE3-4D4D-BB05-35866866B386}" dt="2023-06-14T23:17:27.439" v="2591" actId="478"/>
          <ac:spMkLst>
            <pc:docMk/>
            <pc:sldMk cId="3119992683" sldId="2478"/>
            <ac:spMk id="5" creationId="{F9C3C0C4-9868-3542-8666-046912A5AF78}"/>
          </ac:spMkLst>
        </pc:spChg>
        <pc:spChg chg="add mod">
          <ac:chgData name="Bruno Etienne Paul Léon" userId="0092a3a6-c4ca-408d-b163-47d6278f1a8b" providerId="ADAL" clId="{9EF7946C-ACE3-4D4D-BB05-35866866B386}" dt="2023-06-14T17:38:49.325" v="1808" actId="1076"/>
          <ac:spMkLst>
            <pc:docMk/>
            <pc:sldMk cId="3119992683" sldId="2478"/>
            <ac:spMk id="7" creationId="{397C129B-ADB7-C3BA-FDB6-DF42C9D5ACD2}"/>
          </ac:spMkLst>
        </pc:spChg>
        <pc:spChg chg="add mod">
          <ac:chgData name="Bruno Etienne Paul Léon" userId="0092a3a6-c4ca-408d-b163-47d6278f1a8b" providerId="ADAL" clId="{9EF7946C-ACE3-4D4D-BB05-35866866B386}" dt="2023-06-15T05:13:17.296" v="2835" actId="1076"/>
          <ac:spMkLst>
            <pc:docMk/>
            <pc:sldMk cId="3119992683" sldId="2478"/>
            <ac:spMk id="8" creationId="{34C43A87-D906-31B2-9630-E6ACE650B1FB}"/>
          </ac:spMkLst>
        </pc:spChg>
        <pc:spChg chg="add del mod">
          <ac:chgData name="Bruno Etienne Paul Léon" userId="0092a3a6-c4ca-408d-b163-47d6278f1a8b" providerId="ADAL" clId="{9EF7946C-ACE3-4D4D-BB05-35866866B386}" dt="2023-06-14T18:14:10.613" v="1903" actId="478"/>
          <ac:spMkLst>
            <pc:docMk/>
            <pc:sldMk cId="3119992683" sldId="2478"/>
            <ac:spMk id="10" creationId="{DCC2440C-463D-AAD4-0005-AB160F2E7721}"/>
          </ac:spMkLst>
        </pc:spChg>
        <pc:spChg chg="add mod">
          <ac:chgData name="Bruno Etienne Paul Léon" userId="0092a3a6-c4ca-408d-b163-47d6278f1a8b" providerId="ADAL" clId="{9EF7946C-ACE3-4D4D-BB05-35866866B386}" dt="2023-06-15T05:12:59.442" v="2834" actId="313"/>
          <ac:spMkLst>
            <pc:docMk/>
            <pc:sldMk cId="3119992683" sldId="2478"/>
            <ac:spMk id="11" creationId="{2450C098-67C0-4718-6AB3-9A01BB858B52}"/>
          </ac:spMkLst>
        </pc:spChg>
      </pc:sldChg>
      <pc:sldChg chg="add del">
        <pc:chgData name="Bruno Etienne Paul Léon" userId="0092a3a6-c4ca-408d-b163-47d6278f1a8b" providerId="ADAL" clId="{9EF7946C-ACE3-4D4D-BB05-35866866B386}" dt="2023-06-14T17:38:54.354" v="1810" actId="2696"/>
        <pc:sldMkLst>
          <pc:docMk/>
          <pc:sldMk cId="912139427" sldId="2479"/>
        </pc:sldMkLst>
      </pc:sldChg>
      <pc:sldChg chg="modSp add del mod">
        <pc:chgData name="Bruno Etienne Paul Léon" userId="0092a3a6-c4ca-408d-b163-47d6278f1a8b" providerId="ADAL" clId="{9EF7946C-ACE3-4D4D-BB05-35866866B386}" dt="2023-06-14T17:45:05.178" v="1836" actId="2696"/>
        <pc:sldMkLst>
          <pc:docMk/>
          <pc:sldMk cId="2811861768" sldId="2480"/>
        </pc:sldMkLst>
        <pc:spChg chg="mod">
          <ac:chgData name="Bruno Etienne Paul Léon" userId="0092a3a6-c4ca-408d-b163-47d6278f1a8b" providerId="ADAL" clId="{9EF7946C-ACE3-4D4D-BB05-35866866B386}" dt="2023-06-14T17:38:58.953" v="1814" actId="20577"/>
          <ac:spMkLst>
            <pc:docMk/>
            <pc:sldMk cId="2811861768" sldId="2480"/>
            <ac:spMk id="8" creationId="{34C43A87-D906-31B2-9630-E6ACE650B1FB}"/>
          </ac:spMkLst>
        </pc:spChg>
      </pc:sldChg>
      <pc:sldChg chg="add del">
        <pc:chgData name="Bruno Etienne Paul Léon" userId="0092a3a6-c4ca-408d-b163-47d6278f1a8b" providerId="ADAL" clId="{9EF7946C-ACE3-4D4D-BB05-35866866B386}" dt="2023-06-14T17:45:05.964" v="1837" actId="2696"/>
        <pc:sldMkLst>
          <pc:docMk/>
          <pc:sldMk cId="2000992257" sldId="2481"/>
        </pc:sldMkLst>
      </pc:sldChg>
      <pc:sldChg chg="addSp delSp modSp add del mod modNotesTx">
        <pc:chgData name="Bruno Etienne Paul Léon" userId="0092a3a6-c4ca-408d-b163-47d6278f1a8b" providerId="ADAL" clId="{9EF7946C-ACE3-4D4D-BB05-35866866B386}" dt="2023-06-15T05:42:22.715" v="2908" actId="2696"/>
        <pc:sldMkLst>
          <pc:docMk/>
          <pc:sldMk cId="1247837339" sldId="2482"/>
        </pc:sldMkLst>
        <pc:spChg chg="mod">
          <ac:chgData name="Bruno Etienne Paul Léon" userId="0092a3a6-c4ca-408d-b163-47d6278f1a8b" providerId="ADAL" clId="{9EF7946C-ACE3-4D4D-BB05-35866866B386}" dt="2023-06-14T17:39:31.283" v="1826" actId="20577"/>
          <ac:spMkLst>
            <pc:docMk/>
            <pc:sldMk cId="1247837339" sldId="2482"/>
            <ac:spMk id="3" creationId="{F5750EBF-A2BC-EB47-895C-9F99B6E14BBA}"/>
          </ac:spMkLst>
        </pc:spChg>
        <pc:spChg chg="mod">
          <ac:chgData name="Bruno Etienne Paul Léon" userId="0092a3a6-c4ca-408d-b163-47d6278f1a8b" providerId="ADAL" clId="{9EF7946C-ACE3-4D4D-BB05-35866866B386}" dt="2023-06-14T19:03:15.057" v="2331"/>
          <ac:spMkLst>
            <pc:docMk/>
            <pc:sldMk cId="1247837339" sldId="2482"/>
            <ac:spMk id="8" creationId="{34C43A87-D906-31B2-9630-E6ACE650B1FB}"/>
          </ac:spMkLst>
        </pc:spChg>
        <pc:spChg chg="add del">
          <ac:chgData name="Bruno Etienne Paul Léon" userId="0092a3a6-c4ca-408d-b163-47d6278f1a8b" providerId="ADAL" clId="{9EF7946C-ACE3-4D4D-BB05-35866866B386}" dt="2023-06-14T17:39:57.113" v="1828" actId="22"/>
          <ac:spMkLst>
            <pc:docMk/>
            <pc:sldMk cId="1247837339" sldId="2482"/>
            <ac:spMk id="9" creationId="{70D54DCA-E00F-67C5-648F-7AA55E9AD40A}"/>
          </ac:spMkLst>
        </pc:spChg>
        <pc:spChg chg="add mod">
          <ac:chgData name="Bruno Etienne Paul Léon" userId="0092a3a6-c4ca-408d-b163-47d6278f1a8b" providerId="ADAL" clId="{9EF7946C-ACE3-4D4D-BB05-35866866B386}" dt="2023-06-14T19:04:03.539" v="2338" actId="20577"/>
          <ac:spMkLst>
            <pc:docMk/>
            <pc:sldMk cId="1247837339" sldId="2482"/>
            <ac:spMk id="10" creationId="{B423800B-306C-F23F-4D88-F612F6357C79}"/>
          </ac:spMkLst>
        </pc:spChg>
        <pc:spChg chg="add mod">
          <ac:chgData name="Bruno Etienne Paul Léon" userId="0092a3a6-c4ca-408d-b163-47d6278f1a8b" providerId="ADAL" clId="{9EF7946C-ACE3-4D4D-BB05-35866866B386}" dt="2023-06-14T19:03:26.484" v="2334" actId="1076"/>
          <ac:spMkLst>
            <pc:docMk/>
            <pc:sldMk cId="1247837339" sldId="2482"/>
            <ac:spMk id="11" creationId="{D08032E2-C95D-7720-1894-6C8F089B718F}"/>
          </ac:spMkLst>
        </pc:spChg>
      </pc:sldChg>
      <pc:sldChg chg="addSp modSp add mod modAnim modNotesTx">
        <pc:chgData name="Bruno Etienne Paul Léon" userId="0092a3a6-c4ca-408d-b163-47d6278f1a8b" providerId="ADAL" clId="{9EF7946C-ACE3-4D4D-BB05-35866866B386}" dt="2023-06-15T08:54:49.165" v="3162"/>
        <pc:sldMkLst>
          <pc:docMk/>
          <pc:sldMk cId="4250279935" sldId="2483"/>
        </pc:sldMkLst>
        <pc:spChg chg="mod">
          <ac:chgData name="Bruno Etienne Paul Léon" userId="0092a3a6-c4ca-408d-b163-47d6278f1a8b" providerId="ADAL" clId="{9EF7946C-ACE3-4D4D-BB05-35866866B386}" dt="2023-06-14T17:44:56.852" v="1834" actId="20577"/>
          <ac:spMkLst>
            <pc:docMk/>
            <pc:sldMk cId="4250279935" sldId="2483"/>
            <ac:spMk id="3" creationId="{F5750EBF-A2BC-EB47-895C-9F99B6E14BBA}"/>
          </ac:spMkLst>
        </pc:spChg>
        <pc:spChg chg="mod">
          <ac:chgData name="Bruno Etienne Paul Léon" userId="0092a3a6-c4ca-408d-b163-47d6278f1a8b" providerId="ADAL" clId="{9EF7946C-ACE3-4D4D-BB05-35866866B386}" dt="2023-06-14T18:31:23.626" v="2135" actId="20577"/>
          <ac:spMkLst>
            <pc:docMk/>
            <pc:sldMk cId="4250279935" sldId="2483"/>
            <ac:spMk id="5" creationId="{F9C3C0C4-9868-3542-8666-046912A5AF78}"/>
          </ac:spMkLst>
        </pc:spChg>
        <pc:spChg chg="mod">
          <ac:chgData name="Bruno Etienne Paul Léon" userId="0092a3a6-c4ca-408d-b163-47d6278f1a8b" providerId="ADAL" clId="{9EF7946C-ACE3-4D4D-BB05-35866866B386}" dt="2023-06-14T19:04:49.301" v="2364" actId="1036"/>
          <ac:spMkLst>
            <pc:docMk/>
            <pc:sldMk cId="4250279935" sldId="2483"/>
            <ac:spMk id="8" creationId="{34C43A87-D906-31B2-9630-E6ACE650B1FB}"/>
          </ac:spMkLst>
        </pc:spChg>
        <pc:spChg chg="add mod">
          <ac:chgData name="Bruno Etienne Paul Léon" userId="0092a3a6-c4ca-408d-b163-47d6278f1a8b" providerId="ADAL" clId="{9EF7946C-ACE3-4D4D-BB05-35866866B386}" dt="2023-06-15T06:34:09.245" v="2910" actId="20577"/>
          <ac:spMkLst>
            <pc:docMk/>
            <pc:sldMk cId="4250279935" sldId="2483"/>
            <ac:spMk id="10" creationId="{A5B55C99-92EB-8DEE-52EC-2E553A083B47}"/>
          </ac:spMkLst>
        </pc:spChg>
        <pc:picChg chg="add mod">
          <ac:chgData name="Bruno Etienne Paul Léon" userId="0092a3a6-c4ca-408d-b163-47d6278f1a8b" providerId="ADAL" clId="{9EF7946C-ACE3-4D4D-BB05-35866866B386}" dt="2023-06-14T19:04:26.487" v="2344" actId="1076"/>
          <ac:picMkLst>
            <pc:docMk/>
            <pc:sldMk cId="4250279935" sldId="2483"/>
            <ac:picMk id="2" creationId="{D6AD701A-A154-5771-FAFC-B43A2A963215}"/>
          </ac:picMkLst>
        </pc:picChg>
      </pc:sldChg>
      <pc:sldChg chg="modSp add del mod">
        <pc:chgData name="Bruno Etienne Paul Léon" userId="0092a3a6-c4ca-408d-b163-47d6278f1a8b" providerId="ADAL" clId="{9EF7946C-ACE3-4D4D-BB05-35866866B386}" dt="2023-06-14T17:46:36.284" v="1865" actId="2696"/>
        <pc:sldMkLst>
          <pc:docMk/>
          <pc:sldMk cId="3137650638" sldId="2484"/>
        </pc:sldMkLst>
        <pc:spChg chg="mod">
          <ac:chgData name="Bruno Etienne Paul Léon" userId="0092a3a6-c4ca-408d-b163-47d6278f1a8b" providerId="ADAL" clId="{9EF7946C-ACE3-4D4D-BB05-35866866B386}" dt="2023-06-14T17:45:24.345" v="1854" actId="20577"/>
          <ac:spMkLst>
            <pc:docMk/>
            <pc:sldMk cId="3137650638" sldId="2484"/>
            <ac:spMk id="3" creationId="{F5750EBF-A2BC-EB47-895C-9F99B6E14BBA}"/>
          </ac:spMkLst>
        </pc:spChg>
      </pc:sldChg>
      <pc:sldChg chg="modSp add mod modNotesTx">
        <pc:chgData name="Bruno Etienne Paul Léon" userId="0092a3a6-c4ca-408d-b163-47d6278f1a8b" providerId="ADAL" clId="{9EF7946C-ACE3-4D4D-BB05-35866866B386}" dt="2023-06-15T06:08:56.988" v="2909" actId="14100"/>
        <pc:sldMkLst>
          <pc:docMk/>
          <pc:sldMk cId="3660115361" sldId="2485"/>
        </pc:sldMkLst>
        <pc:spChg chg="mod">
          <ac:chgData name="Bruno Etienne Paul Léon" userId="0092a3a6-c4ca-408d-b163-47d6278f1a8b" providerId="ADAL" clId="{9EF7946C-ACE3-4D4D-BB05-35866866B386}" dt="2023-06-15T05:00:13.396" v="2703" actId="12"/>
          <ac:spMkLst>
            <pc:docMk/>
            <pc:sldMk cId="3660115361" sldId="2485"/>
            <ac:spMk id="8" creationId="{34C43A87-D906-31B2-9630-E6ACE650B1FB}"/>
          </ac:spMkLst>
        </pc:spChg>
        <pc:picChg chg="mod">
          <ac:chgData name="Bruno Etienne Paul Léon" userId="0092a3a6-c4ca-408d-b163-47d6278f1a8b" providerId="ADAL" clId="{9EF7946C-ACE3-4D4D-BB05-35866866B386}" dt="2023-06-15T06:08:56.988" v="2909" actId="14100"/>
          <ac:picMkLst>
            <pc:docMk/>
            <pc:sldMk cId="3660115361" sldId="2485"/>
            <ac:picMk id="2" creationId="{6E1D9FB2-91D5-9798-28B2-F932DC15F87C}"/>
          </ac:picMkLst>
        </pc:picChg>
      </pc:sldChg>
      <pc:sldChg chg="modSp add mod">
        <pc:chgData name="Bruno Etienne Paul Léon" userId="0092a3a6-c4ca-408d-b163-47d6278f1a8b" providerId="ADAL" clId="{9EF7946C-ACE3-4D4D-BB05-35866866B386}" dt="2023-06-15T06:46:19.144" v="3161" actId="20577"/>
        <pc:sldMkLst>
          <pc:docMk/>
          <pc:sldMk cId="975524027" sldId="2486"/>
        </pc:sldMkLst>
        <pc:spChg chg="mod">
          <ac:chgData name="Bruno Etienne Paul Léon" userId="0092a3a6-c4ca-408d-b163-47d6278f1a8b" providerId="ADAL" clId="{9EF7946C-ACE3-4D4D-BB05-35866866B386}" dt="2023-06-14T17:45:33.567" v="1863" actId="20577"/>
          <ac:spMkLst>
            <pc:docMk/>
            <pc:sldMk cId="975524027" sldId="2486"/>
            <ac:spMk id="3" creationId="{F5750EBF-A2BC-EB47-895C-9F99B6E14BBA}"/>
          </ac:spMkLst>
        </pc:spChg>
        <pc:spChg chg="mod">
          <ac:chgData name="Bruno Etienne Paul Léon" userId="0092a3a6-c4ca-408d-b163-47d6278f1a8b" providerId="ADAL" clId="{9EF7946C-ACE3-4D4D-BB05-35866866B386}" dt="2023-06-15T06:46:19.144" v="3161" actId="20577"/>
          <ac:spMkLst>
            <pc:docMk/>
            <pc:sldMk cId="975524027" sldId="2486"/>
            <ac:spMk id="8" creationId="{34C43A87-D906-31B2-9630-E6ACE650B1FB}"/>
          </ac:spMkLst>
        </pc:spChg>
      </pc:sldChg>
      <pc:sldChg chg="addSp delSp modSp add del mod delAnim modAnim">
        <pc:chgData name="Bruno Etienne Paul Léon" userId="0092a3a6-c4ca-408d-b163-47d6278f1a8b" providerId="ADAL" clId="{9EF7946C-ACE3-4D4D-BB05-35866866B386}" dt="2023-06-14T18:38:46.387" v="2192" actId="2696"/>
        <pc:sldMkLst>
          <pc:docMk/>
          <pc:sldMk cId="1682342793" sldId="2487"/>
        </pc:sldMkLst>
        <pc:spChg chg="mod">
          <ac:chgData name="Bruno Etienne Paul Léon" userId="0092a3a6-c4ca-408d-b163-47d6278f1a8b" providerId="ADAL" clId="{9EF7946C-ACE3-4D4D-BB05-35866866B386}" dt="2023-06-14T18:38:05.571" v="2173" actId="20577"/>
          <ac:spMkLst>
            <pc:docMk/>
            <pc:sldMk cId="1682342793" sldId="2487"/>
            <ac:spMk id="3" creationId="{F5750EBF-A2BC-EB47-895C-9F99B6E14BBA}"/>
          </ac:spMkLst>
        </pc:spChg>
        <pc:spChg chg="del mod">
          <ac:chgData name="Bruno Etienne Paul Léon" userId="0092a3a6-c4ca-408d-b163-47d6278f1a8b" providerId="ADAL" clId="{9EF7946C-ACE3-4D4D-BB05-35866866B386}" dt="2023-06-14T18:38:15.059" v="2180" actId="478"/>
          <ac:spMkLst>
            <pc:docMk/>
            <pc:sldMk cId="1682342793" sldId="2487"/>
            <ac:spMk id="5" creationId="{F9C3C0C4-9868-3542-8666-046912A5AF78}"/>
          </ac:spMkLst>
        </pc:spChg>
        <pc:spChg chg="add del">
          <ac:chgData name="Bruno Etienne Paul Léon" userId="0092a3a6-c4ca-408d-b163-47d6278f1a8b" providerId="ADAL" clId="{9EF7946C-ACE3-4D4D-BB05-35866866B386}" dt="2023-06-14T18:14:32.876" v="1909" actId="478"/>
          <ac:spMkLst>
            <pc:docMk/>
            <pc:sldMk cId="1682342793" sldId="2487"/>
            <ac:spMk id="8" creationId="{34C43A87-D906-31B2-9630-E6ACE650B1FB}"/>
          </ac:spMkLst>
        </pc:spChg>
        <pc:spChg chg="mod">
          <ac:chgData name="Bruno Etienne Paul Léon" userId="0092a3a6-c4ca-408d-b163-47d6278f1a8b" providerId="ADAL" clId="{9EF7946C-ACE3-4D4D-BB05-35866866B386}" dt="2023-06-14T18:38:20.696" v="2187" actId="20577"/>
          <ac:spMkLst>
            <pc:docMk/>
            <pc:sldMk cId="1682342793" sldId="2487"/>
            <ac:spMk id="10" creationId="{DCC2440C-463D-AAD4-0005-AB160F2E7721}"/>
          </ac:spMkLst>
        </pc:spChg>
        <pc:picChg chg="add del mod">
          <ac:chgData name="Bruno Etienne Paul Léon" userId="0092a3a6-c4ca-408d-b163-47d6278f1a8b" providerId="ADAL" clId="{9EF7946C-ACE3-4D4D-BB05-35866866B386}" dt="2023-06-14T18:38:08.561" v="2174" actId="478"/>
          <ac:picMkLst>
            <pc:docMk/>
            <pc:sldMk cId="1682342793" sldId="2487"/>
            <ac:picMk id="9" creationId="{8123F894-F179-38D1-55F3-A1B008C3BC77}"/>
          </ac:picMkLst>
        </pc:picChg>
        <pc:picChg chg="add del mod">
          <ac:chgData name="Bruno Etienne Paul Léon" userId="0092a3a6-c4ca-408d-b163-47d6278f1a8b" providerId="ADAL" clId="{9EF7946C-ACE3-4D4D-BB05-35866866B386}" dt="2023-06-14T18:19:55.964" v="1925" actId="478"/>
          <ac:picMkLst>
            <pc:docMk/>
            <pc:sldMk cId="1682342793" sldId="2487"/>
            <ac:picMk id="11" creationId="{126EB3A3-7979-55D1-B711-EE340D08D34F}"/>
          </ac:picMkLst>
        </pc:picChg>
        <pc:picChg chg="add del mod">
          <ac:chgData name="Bruno Etienne Paul Léon" userId="0092a3a6-c4ca-408d-b163-47d6278f1a8b" providerId="ADAL" clId="{9EF7946C-ACE3-4D4D-BB05-35866866B386}" dt="2023-06-14T18:27:57.623" v="2015" actId="478"/>
          <ac:picMkLst>
            <pc:docMk/>
            <pc:sldMk cId="1682342793" sldId="2487"/>
            <ac:picMk id="13" creationId="{603C94FF-DDF2-D43C-F212-0A778697F3E3}"/>
          </ac:picMkLst>
        </pc:picChg>
        <pc:picChg chg="add del mod">
          <ac:chgData name="Bruno Etienne Paul Léon" userId="0092a3a6-c4ca-408d-b163-47d6278f1a8b" providerId="ADAL" clId="{9EF7946C-ACE3-4D4D-BB05-35866866B386}" dt="2023-06-14T18:27:45.724" v="2010" actId="478"/>
          <ac:picMkLst>
            <pc:docMk/>
            <pc:sldMk cId="1682342793" sldId="2487"/>
            <ac:picMk id="15" creationId="{BA9614D9-AEEC-DDA6-C181-0C4634079E28}"/>
          </ac:picMkLst>
        </pc:picChg>
        <pc:picChg chg="add del mod">
          <ac:chgData name="Bruno Etienne Paul Léon" userId="0092a3a6-c4ca-408d-b163-47d6278f1a8b" providerId="ADAL" clId="{9EF7946C-ACE3-4D4D-BB05-35866866B386}" dt="2023-06-14T18:27:34.096" v="2007" actId="478"/>
          <ac:picMkLst>
            <pc:docMk/>
            <pc:sldMk cId="1682342793" sldId="2487"/>
            <ac:picMk id="17" creationId="{9241917A-93EC-10D1-26A0-33F76D215FDA}"/>
          </ac:picMkLst>
        </pc:picChg>
        <pc:picChg chg="add del mod">
          <ac:chgData name="Bruno Etienne Paul Léon" userId="0092a3a6-c4ca-408d-b163-47d6278f1a8b" providerId="ADAL" clId="{9EF7946C-ACE3-4D4D-BB05-35866866B386}" dt="2023-06-14T18:38:11.512" v="2178" actId="478"/>
          <ac:picMkLst>
            <pc:docMk/>
            <pc:sldMk cId="1682342793" sldId="2487"/>
            <ac:picMk id="19" creationId="{E9D5F1F2-5BE3-ECBA-73D7-DA39BE27CFF1}"/>
          </ac:picMkLst>
        </pc:picChg>
        <pc:picChg chg="add del mod">
          <ac:chgData name="Bruno Etienne Paul Léon" userId="0092a3a6-c4ca-408d-b163-47d6278f1a8b" providerId="ADAL" clId="{9EF7946C-ACE3-4D4D-BB05-35866866B386}" dt="2023-06-14T18:38:10.840" v="2177" actId="478"/>
          <ac:picMkLst>
            <pc:docMk/>
            <pc:sldMk cId="1682342793" sldId="2487"/>
            <ac:picMk id="20" creationId="{E0FCA795-553F-C247-3CB8-DA51F29F090C}"/>
          </ac:picMkLst>
        </pc:picChg>
        <pc:picChg chg="add del mod">
          <ac:chgData name="Bruno Etienne Paul Léon" userId="0092a3a6-c4ca-408d-b163-47d6278f1a8b" providerId="ADAL" clId="{9EF7946C-ACE3-4D4D-BB05-35866866B386}" dt="2023-06-14T18:38:10.185" v="2176" actId="478"/>
          <ac:picMkLst>
            <pc:docMk/>
            <pc:sldMk cId="1682342793" sldId="2487"/>
            <ac:picMk id="21" creationId="{E4FBAC99-24BF-2AE7-ACA0-4E24E4D156D0}"/>
          </ac:picMkLst>
        </pc:picChg>
        <pc:picChg chg="add del mod">
          <ac:chgData name="Bruno Etienne Paul Léon" userId="0092a3a6-c4ca-408d-b163-47d6278f1a8b" providerId="ADAL" clId="{9EF7946C-ACE3-4D4D-BB05-35866866B386}" dt="2023-06-14T18:38:09.484" v="2175" actId="478"/>
          <ac:picMkLst>
            <pc:docMk/>
            <pc:sldMk cId="1682342793" sldId="2487"/>
            <ac:picMk id="22" creationId="{190BE1CD-C3B9-8681-3C2B-2A80EF9E4B9E}"/>
          </ac:picMkLst>
        </pc:picChg>
      </pc:sldChg>
      <pc:sldChg chg="addSp delSp modSp add del mod modNotesTx">
        <pc:chgData name="Bruno Etienne Paul Léon" userId="0092a3a6-c4ca-408d-b163-47d6278f1a8b" providerId="ADAL" clId="{9EF7946C-ACE3-4D4D-BB05-35866866B386}" dt="2023-06-15T05:09:54.255" v="2809" actId="20577"/>
        <pc:sldMkLst>
          <pc:docMk/>
          <pc:sldMk cId="1926518432" sldId="2488"/>
        </pc:sldMkLst>
        <pc:spChg chg="del">
          <ac:chgData name="Bruno Etienne Paul Léon" userId="0092a3a6-c4ca-408d-b163-47d6278f1a8b" providerId="ADAL" clId="{9EF7946C-ACE3-4D4D-BB05-35866866B386}" dt="2023-06-14T18:35:54.867" v="2158" actId="478"/>
          <ac:spMkLst>
            <pc:docMk/>
            <pc:sldMk cId="1926518432" sldId="2488"/>
            <ac:spMk id="2" creationId="{626F21C7-56BC-A74B-BA53-D2D4021D16E5}"/>
          </ac:spMkLst>
        </pc:spChg>
        <pc:spChg chg="del">
          <ac:chgData name="Bruno Etienne Paul Léon" userId="0092a3a6-c4ca-408d-b163-47d6278f1a8b" providerId="ADAL" clId="{9EF7946C-ACE3-4D4D-BB05-35866866B386}" dt="2023-06-14T18:35:55.990" v="2159" actId="478"/>
          <ac:spMkLst>
            <pc:docMk/>
            <pc:sldMk cId="1926518432" sldId="2488"/>
            <ac:spMk id="3" creationId="{50E3DCC4-356B-A340-9BF5-39AD9E375463}"/>
          </ac:spMkLst>
        </pc:spChg>
        <pc:spChg chg="del">
          <ac:chgData name="Bruno Etienne Paul Léon" userId="0092a3a6-c4ca-408d-b163-47d6278f1a8b" providerId="ADAL" clId="{9EF7946C-ACE3-4D4D-BB05-35866866B386}" dt="2023-06-14T19:05:57.084" v="2379" actId="478"/>
          <ac:spMkLst>
            <pc:docMk/>
            <pc:sldMk cId="1926518432" sldId="2488"/>
            <ac:spMk id="4" creationId="{220F4E5E-C94C-9043-9393-94FDC617633C}"/>
          </ac:spMkLst>
        </pc:spChg>
        <pc:spChg chg="add del mod">
          <ac:chgData name="Bruno Etienne Paul Léon" userId="0092a3a6-c4ca-408d-b163-47d6278f1a8b" providerId="ADAL" clId="{9EF7946C-ACE3-4D4D-BB05-35866866B386}" dt="2023-06-14T23:03:41.122" v="2405" actId="478"/>
          <ac:spMkLst>
            <pc:docMk/>
            <pc:sldMk cId="1926518432" sldId="2488"/>
            <ac:spMk id="4" creationId="{6EB4ECFE-AA97-EB86-162A-8630AD43D22F}"/>
          </ac:spMkLst>
        </pc:spChg>
        <pc:spChg chg="mod">
          <ac:chgData name="Bruno Etienne Paul Léon" userId="0092a3a6-c4ca-408d-b163-47d6278f1a8b" providerId="ADAL" clId="{9EF7946C-ACE3-4D4D-BB05-35866866B386}" dt="2023-06-15T04:41:20.568" v="2592"/>
          <ac:spMkLst>
            <pc:docMk/>
            <pc:sldMk cId="1926518432" sldId="2488"/>
            <ac:spMk id="5" creationId="{D880124D-0355-C54B-9126-82BC6AB6B368}"/>
          </ac:spMkLst>
        </pc:spChg>
        <pc:spChg chg="add del mod">
          <ac:chgData name="Bruno Etienne Paul Léon" userId="0092a3a6-c4ca-408d-b163-47d6278f1a8b" providerId="ADAL" clId="{9EF7946C-ACE3-4D4D-BB05-35866866B386}" dt="2023-06-14T18:35:53.444" v="2157"/>
          <ac:spMkLst>
            <pc:docMk/>
            <pc:sldMk cId="1926518432" sldId="2488"/>
            <ac:spMk id="8" creationId="{DE51FF8A-1DF0-7BB6-947C-FB7AF301E322}"/>
          </ac:spMkLst>
        </pc:spChg>
        <pc:spChg chg="add del mod">
          <ac:chgData name="Bruno Etienne Paul Léon" userId="0092a3a6-c4ca-408d-b163-47d6278f1a8b" providerId="ADAL" clId="{9EF7946C-ACE3-4D4D-BB05-35866866B386}" dt="2023-06-14T18:35:53.444" v="2157"/>
          <ac:spMkLst>
            <pc:docMk/>
            <pc:sldMk cId="1926518432" sldId="2488"/>
            <ac:spMk id="9" creationId="{C5C4C856-4B84-41DF-FFE8-84E076E2E145}"/>
          </ac:spMkLst>
        </pc:spChg>
        <pc:spChg chg="add mod">
          <ac:chgData name="Bruno Etienne Paul Léon" userId="0092a3a6-c4ca-408d-b163-47d6278f1a8b" providerId="ADAL" clId="{9EF7946C-ACE3-4D4D-BB05-35866866B386}" dt="2023-06-14T23:04:38.201" v="2423" actId="1076"/>
          <ac:spMkLst>
            <pc:docMk/>
            <pc:sldMk cId="1926518432" sldId="2488"/>
            <ac:spMk id="10" creationId="{0C546D9D-C05E-0A2B-5A60-06A985CC55F9}"/>
          </ac:spMkLst>
        </pc:spChg>
        <pc:spChg chg="add del mod">
          <ac:chgData name="Bruno Etienne Paul Léon" userId="0092a3a6-c4ca-408d-b163-47d6278f1a8b" providerId="ADAL" clId="{9EF7946C-ACE3-4D4D-BB05-35866866B386}" dt="2023-06-14T23:03:39.488" v="2404" actId="478"/>
          <ac:spMkLst>
            <pc:docMk/>
            <pc:sldMk cId="1926518432" sldId="2488"/>
            <ac:spMk id="11" creationId="{87EB30D8-2563-E94F-A735-F5E852E8E099}"/>
          </ac:spMkLst>
        </pc:spChg>
        <pc:spChg chg="add del mod">
          <ac:chgData name="Bruno Etienne Paul Léon" userId="0092a3a6-c4ca-408d-b163-47d6278f1a8b" providerId="ADAL" clId="{9EF7946C-ACE3-4D4D-BB05-35866866B386}" dt="2023-06-14T23:07:00.199" v="2441" actId="478"/>
          <ac:spMkLst>
            <pc:docMk/>
            <pc:sldMk cId="1926518432" sldId="2488"/>
            <ac:spMk id="12" creationId="{C1A35C93-9CC2-5353-6770-F49D7EA71A02}"/>
          </ac:spMkLst>
        </pc:spChg>
        <pc:spChg chg="add mod">
          <ac:chgData name="Bruno Etienne Paul Léon" userId="0092a3a6-c4ca-408d-b163-47d6278f1a8b" providerId="ADAL" clId="{9EF7946C-ACE3-4D4D-BB05-35866866B386}" dt="2023-06-15T05:09:54.255" v="2809" actId="20577"/>
          <ac:spMkLst>
            <pc:docMk/>
            <pc:sldMk cId="1926518432" sldId="2488"/>
            <ac:spMk id="13" creationId="{C2609629-122D-1CF0-C425-692B0292D23A}"/>
          </ac:spMkLst>
        </pc:spChg>
        <pc:picChg chg="add del mod">
          <ac:chgData name="Bruno Etienne Paul Léon" userId="0092a3a6-c4ca-408d-b163-47d6278f1a8b" providerId="ADAL" clId="{9EF7946C-ACE3-4D4D-BB05-35866866B386}" dt="2023-06-14T23:04:21.529" v="2416" actId="478"/>
          <ac:picMkLst>
            <pc:docMk/>
            <pc:sldMk cId="1926518432" sldId="2488"/>
            <ac:picMk id="2" creationId="{4AFCE51D-CB22-D916-DC6A-F8FEC4757DE1}"/>
          </ac:picMkLst>
        </pc:picChg>
        <pc:picChg chg="add del mod">
          <ac:chgData name="Bruno Etienne Paul Léon" userId="0092a3a6-c4ca-408d-b163-47d6278f1a8b" providerId="ADAL" clId="{9EF7946C-ACE3-4D4D-BB05-35866866B386}" dt="2023-06-15T04:42:43.657" v="2610" actId="478"/>
          <ac:picMkLst>
            <pc:docMk/>
            <pc:sldMk cId="1926518432" sldId="2488"/>
            <ac:picMk id="2" creationId="{CE689704-99D5-02C9-09EF-A1D3758AADAE}"/>
          </ac:picMkLst>
        </pc:picChg>
        <pc:picChg chg="add del mod">
          <ac:chgData name="Bruno Etienne Paul Léon" userId="0092a3a6-c4ca-408d-b163-47d6278f1a8b" providerId="ADAL" clId="{9EF7946C-ACE3-4D4D-BB05-35866866B386}" dt="2023-06-15T04:42:42.793" v="2609" actId="478"/>
          <ac:picMkLst>
            <pc:docMk/>
            <pc:sldMk cId="1926518432" sldId="2488"/>
            <ac:picMk id="3" creationId="{F10B87AD-F4D9-AD03-99B7-D140B2E8BD4B}"/>
          </ac:picMkLst>
        </pc:picChg>
        <pc:picChg chg="add del mod">
          <ac:chgData name="Bruno Etienne Paul Léon" userId="0092a3a6-c4ca-408d-b163-47d6278f1a8b" providerId="ADAL" clId="{9EF7946C-ACE3-4D4D-BB05-35866866B386}" dt="2023-06-15T04:42:41.702" v="2608" actId="478"/>
          <ac:picMkLst>
            <pc:docMk/>
            <pc:sldMk cId="1926518432" sldId="2488"/>
            <ac:picMk id="4" creationId="{1841EB66-5D4E-7970-8965-88FA35877A3D}"/>
          </ac:picMkLst>
        </pc:picChg>
        <pc:picChg chg="add mod">
          <ac:chgData name="Bruno Etienne Paul Léon" userId="0092a3a6-c4ca-408d-b163-47d6278f1a8b" providerId="ADAL" clId="{9EF7946C-ACE3-4D4D-BB05-35866866B386}" dt="2023-06-14T23:04:43.823" v="2424" actId="1076"/>
          <ac:picMkLst>
            <pc:docMk/>
            <pc:sldMk cId="1926518432" sldId="2488"/>
            <ac:picMk id="8" creationId="{AEE3776B-44F5-FFD7-4D36-CFA14FD1355E}"/>
          </ac:picMkLst>
        </pc:picChg>
        <pc:picChg chg="add mod">
          <ac:chgData name="Bruno Etienne Paul Léon" userId="0092a3a6-c4ca-408d-b163-47d6278f1a8b" providerId="ADAL" clId="{9EF7946C-ACE3-4D4D-BB05-35866866B386}" dt="2023-06-14T23:04:49.347" v="2425" actId="14100"/>
          <ac:picMkLst>
            <pc:docMk/>
            <pc:sldMk cId="1926518432" sldId="2488"/>
            <ac:picMk id="9" creationId="{DE341E40-7041-F897-1ABE-AB927D0CB2A8}"/>
          </ac:picMkLst>
        </pc:picChg>
      </pc:sldChg>
      <pc:sldChg chg="addSp delSp modSp add mod addAnim delAnim modNotesTx">
        <pc:chgData name="Bruno Etienne Paul Léon" userId="0092a3a6-c4ca-408d-b163-47d6278f1a8b" providerId="ADAL" clId="{9EF7946C-ACE3-4D4D-BB05-35866866B386}" dt="2023-06-15T05:14:37.305" v="2853" actId="14"/>
        <pc:sldMkLst>
          <pc:docMk/>
          <pc:sldMk cId="3367100965" sldId="2489"/>
        </pc:sldMkLst>
        <pc:spChg chg="mod">
          <ac:chgData name="Bruno Etienne Paul Léon" userId="0092a3a6-c4ca-408d-b163-47d6278f1a8b" providerId="ADAL" clId="{9EF7946C-ACE3-4D4D-BB05-35866866B386}" dt="2023-06-14T18:38:42.629" v="2191" actId="20577"/>
          <ac:spMkLst>
            <pc:docMk/>
            <pc:sldMk cId="3367100965" sldId="2489"/>
            <ac:spMk id="3" creationId="{F5750EBF-A2BC-EB47-895C-9F99B6E14BBA}"/>
          </ac:spMkLst>
        </pc:spChg>
        <pc:spChg chg="mod">
          <ac:chgData name="Bruno Etienne Paul Léon" userId="0092a3a6-c4ca-408d-b163-47d6278f1a8b" providerId="ADAL" clId="{9EF7946C-ACE3-4D4D-BB05-35866866B386}" dt="2023-06-15T05:14:37.305" v="2853" actId="14"/>
          <ac:spMkLst>
            <pc:docMk/>
            <pc:sldMk cId="3367100965" sldId="2489"/>
            <ac:spMk id="10" creationId="{DCC2440C-463D-AAD4-0005-AB160F2E7721}"/>
          </ac:spMkLst>
        </pc:spChg>
        <pc:picChg chg="add del mod">
          <ac:chgData name="Bruno Etienne Paul Léon" userId="0092a3a6-c4ca-408d-b163-47d6278f1a8b" providerId="ADAL" clId="{9EF7946C-ACE3-4D4D-BB05-35866866B386}" dt="2023-06-15T05:00:23.393" v="2705" actId="478"/>
          <ac:picMkLst>
            <pc:docMk/>
            <pc:sldMk cId="3367100965" sldId="2489"/>
            <ac:picMk id="22" creationId="{190BE1CD-C3B9-8681-3C2B-2A80EF9E4B9E}"/>
          </ac:picMkLst>
        </pc:picChg>
      </pc:sldChg>
      <pc:sldChg chg="addSp delSp modSp add mod modNotesTx">
        <pc:chgData name="Bruno Etienne Paul Léon" userId="0092a3a6-c4ca-408d-b163-47d6278f1a8b" providerId="ADAL" clId="{9EF7946C-ACE3-4D4D-BB05-35866866B386}" dt="2023-06-15T05:11:28.999" v="2829" actId="20577"/>
        <pc:sldMkLst>
          <pc:docMk/>
          <pc:sldMk cId="650263821" sldId="2490"/>
        </pc:sldMkLst>
        <pc:spChg chg="mod">
          <ac:chgData name="Bruno Etienne Paul Léon" userId="0092a3a6-c4ca-408d-b163-47d6278f1a8b" providerId="ADAL" clId="{9EF7946C-ACE3-4D4D-BB05-35866866B386}" dt="2023-06-15T04:41:24.063" v="2593"/>
          <ac:spMkLst>
            <pc:docMk/>
            <pc:sldMk cId="650263821" sldId="2490"/>
            <ac:spMk id="5" creationId="{D880124D-0355-C54B-9126-82BC6AB6B368}"/>
          </ac:spMkLst>
        </pc:spChg>
        <pc:spChg chg="mod">
          <ac:chgData name="Bruno Etienne Paul Léon" userId="0092a3a6-c4ca-408d-b163-47d6278f1a8b" providerId="ADAL" clId="{9EF7946C-ACE3-4D4D-BB05-35866866B386}" dt="2023-06-15T05:11:28.999" v="2829" actId="20577"/>
          <ac:spMkLst>
            <pc:docMk/>
            <pc:sldMk cId="650263821" sldId="2490"/>
            <ac:spMk id="13" creationId="{C2609629-122D-1CF0-C425-692B0292D23A}"/>
          </ac:spMkLst>
        </pc:spChg>
        <pc:picChg chg="add del mod">
          <ac:chgData name="Bruno Etienne Paul Léon" userId="0092a3a6-c4ca-408d-b163-47d6278f1a8b" providerId="ADAL" clId="{9EF7946C-ACE3-4D4D-BB05-35866866B386}" dt="2023-06-15T04:42:18.242" v="2601" actId="478"/>
          <ac:picMkLst>
            <pc:docMk/>
            <pc:sldMk cId="650263821" sldId="2490"/>
            <ac:picMk id="2" creationId="{E087758C-49D9-9781-4D10-7058F476C759}"/>
          </ac:picMkLst>
        </pc:picChg>
        <pc:picChg chg="add del mod">
          <ac:chgData name="Bruno Etienne Paul Léon" userId="0092a3a6-c4ca-408d-b163-47d6278f1a8b" providerId="ADAL" clId="{9EF7946C-ACE3-4D4D-BB05-35866866B386}" dt="2023-06-15T04:42:20.889" v="2603" actId="478"/>
          <ac:picMkLst>
            <pc:docMk/>
            <pc:sldMk cId="650263821" sldId="2490"/>
            <ac:picMk id="3" creationId="{FA72C4B2-CDCA-A2BE-7701-61A7C04EE682}"/>
          </ac:picMkLst>
        </pc:picChg>
        <pc:picChg chg="add mod">
          <ac:chgData name="Bruno Etienne Paul Léon" userId="0092a3a6-c4ca-408d-b163-47d6278f1a8b" providerId="ADAL" clId="{9EF7946C-ACE3-4D4D-BB05-35866866B386}" dt="2023-06-15T04:42:18.791" v="2602"/>
          <ac:picMkLst>
            <pc:docMk/>
            <pc:sldMk cId="650263821" sldId="2490"/>
            <ac:picMk id="4" creationId="{679B4BA2-A97C-92DA-D06A-9FE9220D96CD}"/>
          </ac:picMkLst>
        </pc:picChg>
        <pc:picChg chg="del">
          <ac:chgData name="Bruno Etienne Paul Léon" userId="0092a3a6-c4ca-408d-b163-47d6278f1a8b" providerId="ADAL" clId="{9EF7946C-ACE3-4D4D-BB05-35866866B386}" dt="2023-06-14T23:17:17.222" v="2589" actId="478"/>
          <ac:picMkLst>
            <pc:docMk/>
            <pc:sldMk cId="650263821" sldId="2490"/>
            <ac:picMk id="8" creationId="{AEE3776B-44F5-FFD7-4D36-CFA14FD1355E}"/>
          </ac:picMkLst>
        </pc:picChg>
        <pc:picChg chg="del">
          <ac:chgData name="Bruno Etienne Paul Léon" userId="0092a3a6-c4ca-408d-b163-47d6278f1a8b" providerId="ADAL" clId="{9EF7946C-ACE3-4D4D-BB05-35866866B386}" dt="2023-06-15T04:42:17.539" v="2600" actId="478"/>
          <ac:picMkLst>
            <pc:docMk/>
            <pc:sldMk cId="650263821" sldId="2490"/>
            <ac:picMk id="9" creationId="{DE341E40-7041-F897-1ABE-AB927D0CB2A8}"/>
          </ac:picMkLst>
        </pc:picChg>
        <pc:picChg chg="add mod">
          <ac:chgData name="Bruno Etienne Paul Léon" userId="0092a3a6-c4ca-408d-b163-47d6278f1a8b" providerId="ADAL" clId="{9EF7946C-ACE3-4D4D-BB05-35866866B386}" dt="2023-06-15T04:42:21.155" v="2604"/>
          <ac:picMkLst>
            <pc:docMk/>
            <pc:sldMk cId="650263821" sldId="2490"/>
            <ac:picMk id="11" creationId="{D25B3C3E-1D0D-B148-5485-BA6F9101C4D1}"/>
          </ac:picMkLst>
        </pc:picChg>
      </pc:sldChg>
      <pc:sldChg chg="add del">
        <pc:chgData name="Bruno Etienne Paul Léon" userId="0092a3a6-c4ca-408d-b163-47d6278f1a8b" providerId="ADAL" clId="{9EF7946C-ACE3-4D4D-BB05-35866866B386}" dt="2023-06-14T19:06:04.935" v="2383"/>
        <pc:sldMkLst>
          <pc:docMk/>
          <pc:sldMk cId="3157589953" sldId="2490"/>
        </pc:sldMkLst>
      </pc:sldChg>
      <pc:sldChg chg="add del">
        <pc:chgData name="Bruno Etienne Paul Léon" userId="0092a3a6-c4ca-408d-b163-47d6278f1a8b" providerId="ADAL" clId="{9EF7946C-ACE3-4D4D-BB05-35866866B386}" dt="2023-06-14T19:06:02.787" v="2381"/>
        <pc:sldMkLst>
          <pc:docMk/>
          <pc:sldMk cId="4043600105" sldId="2490"/>
        </pc:sldMkLst>
      </pc:sldChg>
      <pc:sldChg chg="addSp delSp modSp add mod delAnim">
        <pc:chgData name="Bruno Etienne Paul Léon" userId="0092a3a6-c4ca-408d-b163-47d6278f1a8b" providerId="ADAL" clId="{9EF7946C-ACE3-4D4D-BB05-35866866B386}" dt="2023-06-15T05:41:39.346" v="2906" actId="20577"/>
        <pc:sldMkLst>
          <pc:docMk/>
          <pc:sldMk cId="157194454" sldId="2491"/>
        </pc:sldMkLst>
        <pc:spChg chg="mod">
          <ac:chgData name="Bruno Etienne Paul Léon" userId="0092a3a6-c4ca-408d-b163-47d6278f1a8b" providerId="ADAL" clId="{9EF7946C-ACE3-4D4D-BB05-35866866B386}" dt="2023-06-15T05:01:14.147" v="2721"/>
          <ac:spMkLst>
            <pc:docMk/>
            <pc:sldMk cId="157194454" sldId="2491"/>
            <ac:spMk id="5" creationId="{F9C3C0C4-9868-3542-8666-046912A5AF78}"/>
          </ac:spMkLst>
        </pc:spChg>
        <pc:spChg chg="del mod">
          <ac:chgData name="Bruno Etienne Paul Léon" userId="0092a3a6-c4ca-408d-b163-47d6278f1a8b" providerId="ADAL" clId="{9EF7946C-ACE3-4D4D-BB05-35866866B386}" dt="2023-06-15T05:00:48.441" v="2713" actId="478"/>
          <ac:spMkLst>
            <pc:docMk/>
            <pc:sldMk cId="157194454" sldId="2491"/>
            <ac:spMk id="10" creationId="{DCC2440C-463D-AAD4-0005-AB160F2E7721}"/>
          </ac:spMkLst>
        </pc:spChg>
        <pc:spChg chg="add mod">
          <ac:chgData name="Bruno Etienne Paul Léon" userId="0092a3a6-c4ca-408d-b163-47d6278f1a8b" providerId="ADAL" clId="{9EF7946C-ACE3-4D4D-BB05-35866866B386}" dt="2023-06-15T05:41:39.346" v="2906" actId="20577"/>
          <ac:spMkLst>
            <pc:docMk/>
            <pc:sldMk cId="157194454" sldId="2491"/>
            <ac:spMk id="13" creationId="{330C6B56-7B64-70B5-4CDA-031540CC3598}"/>
          </ac:spMkLst>
        </pc:spChg>
        <pc:picChg chg="add mod">
          <ac:chgData name="Bruno Etienne Paul Léon" userId="0092a3a6-c4ca-408d-b163-47d6278f1a8b" providerId="ADAL" clId="{9EF7946C-ACE3-4D4D-BB05-35866866B386}" dt="2023-06-15T05:02:35.919" v="2735" actId="1076"/>
          <ac:picMkLst>
            <pc:docMk/>
            <pc:sldMk cId="157194454" sldId="2491"/>
            <ac:picMk id="2" creationId="{1DBCE64B-059F-6FF7-46FF-93567CEC2B77}"/>
          </ac:picMkLst>
        </pc:picChg>
        <pc:picChg chg="add mod">
          <ac:chgData name="Bruno Etienne Paul Léon" userId="0092a3a6-c4ca-408d-b163-47d6278f1a8b" providerId="ADAL" clId="{9EF7946C-ACE3-4D4D-BB05-35866866B386}" dt="2023-06-15T05:02:24.290" v="2731" actId="1076"/>
          <ac:picMkLst>
            <pc:docMk/>
            <pc:sldMk cId="157194454" sldId="2491"/>
            <ac:picMk id="8" creationId="{E11EC1A4-4070-7FA4-A3EA-3B635CD5B544}"/>
          </ac:picMkLst>
        </pc:picChg>
        <pc:picChg chg="del">
          <ac:chgData name="Bruno Etienne Paul Léon" userId="0092a3a6-c4ca-408d-b163-47d6278f1a8b" providerId="ADAL" clId="{9EF7946C-ACE3-4D4D-BB05-35866866B386}" dt="2023-06-15T05:00:42.403" v="2707" actId="478"/>
          <ac:picMkLst>
            <pc:docMk/>
            <pc:sldMk cId="157194454" sldId="2491"/>
            <ac:picMk id="9" creationId="{8123F894-F179-38D1-55F3-A1B008C3BC77}"/>
          </ac:picMkLst>
        </pc:picChg>
        <pc:picChg chg="add mod">
          <ac:chgData name="Bruno Etienne Paul Léon" userId="0092a3a6-c4ca-408d-b163-47d6278f1a8b" providerId="ADAL" clId="{9EF7946C-ACE3-4D4D-BB05-35866866B386}" dt="2023-06-15T05:02:14.495" v="2728" actId="1076"/>
          <ac:picMkLst>
            <pc:docMk/>
            <pc:sldMk cId="157194454" sldId="2491"/>
            <ac:picMk id="11" creationId="{177D7128-C260-930D-E02E-EF1EEC96FF9C}"/>
          </ac:picMkLst>
        </pc:picChg>
        <pc:picChg chg="add mod">
          <ac:chgData name="Bruno Etienne Paul Léon" userId="0092a3a6-c4ca-408d-b163-47d6278f1a8b" providerId="ADAL" clId="{9EF7946C-ACE3-4D4D-BB05-35866866B386}" dt="2023-06-15T05:02:32.063" v="2734" actId="1076"/>
          <ac:picMkLst>
            <pc:docMk/>
            <pc:sldMk cId="157194454" sldId="2491"/>
            <ac:picMk id="12" creationId="{E23D9CDD-FA9D-E241-FA60-08126C1CABB4}"/>
          </ac:picMkLst>
        </pc:picChg>
        <pc:picChg chg="del">
          <ac:chgData name="Bruno Etienne Paul Léon" userId="0092a3a6-c4ca-408d-b163-47d6278f1a8b" providerId="ADAL" clId="{9EF7946C-ACE3-4D4D-BB05-35866866B386}" dt="2023-06-15T05:00:45.324" v="2711" actId="478"/>
          <ac:picMkLst>
            <pc:docMk/>
            <pc:sldMk cId="157194454" sldId="2491"/>
            <ac:picMk id="19" creationId="{E9D5F1F2-5BE3-ECBA-73D7-DA39BE27CFF1}"/>
          </ac:picMkLst>
        </pc:picChg>
        <pc:picChg chg="del">
          <ac:chgData name="Bruno Etienne Paul Léon" userId="0092a3a6-c4ca-408d-b163-47d6278f1a8b" providerId="ADAL" clId="{9EF7946C-ACE3-4D4D-BB05-35866866B386}" dt="2023-06-15T05:00:44.846" v="2710" actId="478"/>
          <ac:picMkLst>
            <pc:docMk/>
            <pc:sldMk cId="157194454" sldId="2491"/>
            <ac:picMk id="20" creationId="{E0FCA795-553F-C247-3CB8-DA51F29F090C}"/>
          </ac:picMkLst>
        </pc:picChg>
        <pc:picChg chg="del">
          <ac:chgData name="Bruno Etienne Paul Léon" userId="0092a3a6-c4ca-408d-b163-47d6278f1a8b" providerId="ADAL" clId="{9EF7946C-ACE3-4D4D-BB05-35866866B386}" dt="2023-06-15T05:00:43.718" v="2709" actId="478"/>
          <ac:picMkLst>
            <pc:docMk/>
            <pc:sldMk cId="157194454" sldId="2491"/>
            <ac:picMk id="21" creationId="{E4FBAC99-24BF-2AE7-ACA0-4E24E4D156D0}"/>
          </ac:picMkLst>
        </pc:picChg>
        <pc:picChg chg="del">
          <ac:chgData name="Bruno Etienne Paul Léon" userId="0092a3a6-c4ca-408d-b163-47d6278f1a8b" providerId="ADAL" clId="{9EF7946C-ACE3-4D4D-BB05-35866866B386}" dt="2023-06-15T05:00:43.160" v="2708" actId="478"/>
          <ac:picMkLst>
            <pc:docMk/>
            <pc:sldMk cId="157194454" sldId="2491"/>
            <ac:picMk id="22" creationId="{190BE1CD-C3B9-8681-3C2B-2A80EF9E4B9E}"/>
          </ac:picMkLst>
        </pc:picChg>
      </pc:sldChg>
      <pc:sldChg chg="del">
        <pc:chgData name="Bruno Etienne Paul Léon" userId="0092a3a6-c4ca-408d-b163-47d6278f1a8b" providerId="ADAL" clId="{9EF7946C-ACE3-4D4D-BB05-35866866B386}" dt="2023-06-15T04:42:15.882" v="2599" actId="2696"/>
        <pc:sldMkLst>
          <pc:docMk/>
          <pc:sldMk cId="1859018047" sldId="2491"/>
        </pc:sldMkLst>
      </pc:sldChg>
      <pc:sldMasterChg chg="delSldLayout">
        <pc:chgData name="Bruno Etienne Paul Léon" userId="0092a3a6-c4ca-408d-b163-47d6278f1a8b" providerId="ADAL" clId="{9EF7946C-ACE3-4D4D-BB05-35866866B386}" dt="2023-06-14T16:57:49.789" v="1089" actId="2696"/>
        <pc:sldMasterMkLst>
          <pc:docMk/>
          <pc:sldMasterMk cId="3569486836" sldId="2147483660"/>
        </pc:sldMasterMkLst>
        <pc:sldLayoutChg chg="del">
          <pc:chgData name="Bruno Etienne Paul Léon" userId="0092a3a6-c4ca-408d-b163-47d6278f1a8b" providerId="ADAL" clId="{9EF7946C-ACE3-4D4D-BB05-35866866B386}" dt="2023-06-14T16:57:49.789" v="1089" actId="2696"/>
          <pc:sldLayoutMkLst>
            <pc:docMk/>
            <pc:sldMasterMk cId="3569486836" sldId="2147483660"/>
            <pc:sldLayoutMk cId="3436868320" sldId="2147483684"/>
          </pc:sldLayoutMkLst>
        </pc:sldLayoutChg>
      </pc:sldMasterChg>
    </pc:docChg>
  </pc:docChgLst>
  <pc:docChgLst>
    <pc:chgData name="Adeye Abiola Anton Philippe" userId="S::abiola.adeye@epfl.ch::76ac0b17-0d1c-4acd-8103-5b1864337416" providerId="AD" clId="Web-{C74AF94F-B0D7-4802-97E0-F65E9C35BAC8}"/>
    <pc:docChg chg="addSld modSld">
      <pc:chgData name="Adeye Abiola Anton Philippe" userId="S::abiola.adeye@epfl.ch::76ac0b17-0d1c-4acd-8103-5b1864337416" providerId="AD" clId="Web-{C74AF94F-B0D7-4802-97E0-F65E9C35BAC8}" dt="2023-06-13T22:59:39.359" v="164"/>
      <pc:docMkLst>
        <pc:docMk/>
      </pc:docMkLst>
      <pc:sldChg chg="addSp delSp modSp">
        <pc:chgData name="Adeye Abiola Anton Philippe" userId="S::abiola.adeye@epfl.ch::76ac0b17-0d1c-4acd-8103-5b1864337416" providerId="AD" clId="Web-{C74AF94F-B0D7-4802-97E0-F65E9C35BAC8}" dt="2023-06-13T22:59:04.608" v="162" actId="20577"/>
        <pc:sldMkLst>
          <pc:docMk/>
          <pc:sldMk cId="946715106" sldId="2472"/>
        </pc:sldMkLst>
        <pc:spChg chg="mod">
          <ac:chgData name="Adeye Abiola Anton Philippe" userId="S::abiola.adeye@epfl.ch::76ac0b17-0d1c-4acd-8103-5b1864337416" providerId="AD" clId="Web-{C74AF94F-B0D7-4802-97E0-F65E9C35BAC8}" dt="2023-06-13T22:59:04.608" v="162" actId="20577"/>
          <ac:spMkLst>
            <pc:docMk/>
            <pc:sldMk cId="946715106" sldId="2472"/>
            <ac:spMk id="3" creationId="{F9612F28-C4A4-FB4B-A39E-A62EBEA7CB57}"/>
          </ac:spMkLst>
        </pc:spChg>
        <pc:spChg chg="mod">
          <ac:chgData name="Adeye Abiola Anton Philippe" userId="S::abiola.adeye@epfl.ch::76ac0b17-0d1c-4acd-8103-5b1864337416" providerId="AD" clId="Web-{C74AF94F-B0D7-4802-97E0-F65E9C35BAC8}" dt="2023-06-13T22:54:03.574" v="4" actId="14100"/>
          <ac:spMkLst>
            <pc:docMk/>
            <pc:sldMk cId="946715106" sldId="2472"/>
            <ac:spMk id="7" creationId="{0DA3E076-4076-0047-8511-B2E53799A429}"/>
          </ac:spMkLst>
        </pc:spChg>
        <pc:spChg chg="add del mod">
          <ac:chgData name="Adeye Abiola Anton Philippe" userId="S::abiola.adeye@epfl.ch::76ac0b17-0d1c-4acd-8103-5b1864337416" providerId="AD" clId="Web-{C74AF94F-B0D7-4802-97E0-F65E9C35BAC8}" dt="2023-06-13T22:53:47.167" v="1"/>
          <ac:spMkLst>
            <pc:docMk/>
            <pc:sldMk cId="946715106" sldId="2472"/>
            <ac:spMk id="10" creationId="{AE0A8FB4-6F8E-E1F1-4B49-7B77C0F18B8B}"/>
          </ac:spMkLst>
        </pc:spChg>
        <pc:picChg chg="del">
          <ac:chgData name="Adeye Abiola Anton Philippe" userId="S::abiola.adeye@epfl.ch::76ac0b17-0d1c-4acd-8103-5b1864337416" providerId="AD" clId="Web-{C74AF94F-B0D7-4802-97E0-F65E9C35BAC8}" dt="2023-06-13T22:53:48.074" v="2"/>
          <ac:picMkLst>
            <pc:docMk/>
            <pc:sldMk cId="946715106" sldId="2472"/>
            <ac:picMk id="8" creationId="{F70F5747-CE7B-EDE7-DC9D-AA8F67343426}"/>
          </ac:picMkLst>
        </pc:picChg>
        <pc:picChg chg="del">
          <ac:chgData name="Adeye Abiola Anton Philippe" userId="S::abiola.adeye@epfl.ch::76ac0b17-0d1c-4acd-8103-5b1864337416" providerId="AD" clId="Web-{C74AF94F-B0D7-4802-97E0-F65E9C35BAC8}" dt="2023-06-13T22:53:46.183" v="0"/>
          <ac:picMkLst>
            <pc:docMk/>
            <pc:sldMk cId="946715106" sldId="2472"/>
            <ac:picMk id="6146" creationId="{C795E29F-D715-594D-9BD4-D56EB5EDF9E3}"/>
          </ac:picMkLst>
        </pc:picChg>
      </pc:sldChg>
      <pc:sldChg chg="delSp modSp new">
        <pc:chgData name="Adeye Abiola Anton Philippe" userId="S::abiola.adeye@epfl.ch::76ac0b17-0d1c-4acd-8103-5b1864337416" providerId="AD" clId="Web-{C74AF94F-B0D7-4802-97E0-F65E9C35BAC8}" dt="2023-06-13T22:59:39.359" v="164"/>
        <pc:sldMkLst>
          <pc:docMk/>
          <pc:sldMk cId="3765855646" sldId="2473"/>
        </pc:sldMkLst>
        <pc:spChg chg="mod">
          <ac:chgData name="Adeye Abiola Anton Philippe" userId="S::abiola.adeye@epfl.ch::76ac0b17-0d1c-4acd-8103-5b1864337416" providerId="AD" clId="Web-{C74AF94F-B0D7-4802-97E0-F65E9C35BAC8}" dt="2023-06-13T22:55:22.403" v="61" actId="20577"/>
          <ac:spMkLst>
            <pc:docMk/>
            <pc:sldMk cId="3765855646" sldId="2473"/>
            <ac:spMk id="2" creationId="{9621E0DD-FFFC-D956-6878-30EC1FAD8781}"/>
          </ac:spMkLst>
        </pc:spChg>
        <pc:spChg chg="del">
          <ac:chgData name="Adeye Abiola Anton Philippe" userId="S::abiola.adeye@epfl.ch::76ac0b17-0d1c-4acd-8103-5b1864337416" providerId="AD" clId="Web-{C74AF94F-B0D7-4802-97E0-F65E9C35BAC8}" dt="2023-06-13T22:59:39.359" v="164"/>
          <ac:spMkLst>
            <pc:docMk/>
            <pc:sldMk cId="3765855646" sldId="2473"/>
            <ac:spMk id="3" creationId="{CF0925E9-1352-5691-34E5-7FF8DB73A4B5}"/>
          </ac:spMkLst>
        </pc:spChg>
        <pc:spChg chg="del">
          <ac:chgData name="Adeye Abiola Anton Philippe" userId="S::abiola.adeye@epfl.ch::76ac0b17-0d1c-4acd-8103-5b1864337416" providerId="AD" clId="Web-{C74AF94F-B0D7-4802-97E0-F65E9C35BAC8}" dt="2023-06-13T22:59:28.358" v="163"/>
          <ac:spMkLst>
            <pc:docMk/>
            <pc:sldMk cId="3765855646" sldId="2473"/>
            <ac:spMk id="4" creationId="{35BE3AF5-DB69-AC2A-B000-370BDE548C7F}"/>
          </ac:spMkLst>
        </pc:spChg>
      </pc:sldChg>
    </pc:docChg>
  </pc:docChgLst>
  <pc:docChgLst>
    <pc:chgData name="Adeye Abiola Anton Philippe" userId="S::abiola.adeye@epfl.ch::76ac0b17-0d1c-4acd-8103-5b1864337416" providerId="AD" clId="Web-{6ED8095E-750D-4B4C-8F9B-D94FB8F0DF71}"/>
    <pc:docChg chg="addSld delSld modSld sldOrd">
      <pc:chgData name="Adeye Abiola Anton Philippe" userId="S::abiola.adeye@epfl.ch::76ac0b17-0d1c-4acd-8103-5b1864337416" providerId="AD" clId="Web-{6ED8095E-750D-4B4C-8F9B-D94FB8F0DF71}" dt="2023-06-15T07:22:16.044" v="413" actId="20577"/>
      <pc:docMkLst>
        <pc:docMk/>
      </pc:docMkLst>
      <pc:sldChg chg="del">
        <pc:chgData name="Adeye Abiola Anton Philippe" userId="S::abiola.adeye@epfl.ch::76ac0b17-0d1c-4acd-8103-5b1864337416" providerId="AD" clId="Web-{6ED8095E-750D-4B4C-8F9B-D94FB8F0DF71}" dt="2023-06-15T06:47:25.290" v="410"/>
        <pc:sldMkLst>
          <pc:docMk/>
          <pc:sldMk cId="4144944370" sldId="269"/>
        </pc:sldMkLst>
      </pc:sldChg>
      <pc:sldChg chg="del">
        <pc:chgData name="Adeye Abiola Anton Philippe" userId="S::abiola.adeye@epfl.ch::76ac0b17-0d1c-4acd-8103-5b1864337416" providerId="AD" clId="Web-{6ED8095E-750D-4B4C-8F9B-D94FB8F0DF71}" dt="2023-06-15T06:47:28.337" v="411"/>
        <pc:sldMkLst>
          <pc:docMk/>
          <pc:sldMk cId="98416688" sldId="270"/>
        </pc:sldMkLst>
      </pc:sldChg>
      <pc:sldChg chg="ord">
        <pc:chgData name="Adeye Abiola Anton Philippe" userId="S::abiola.adeye@epfl.ch::76ac0b17-0d1c-4acd-8103-5b1864337416" providerId="AD" clId="Web-{6ED8095E-750D-4B4C-8F9B-D94FB8F0DF71}" dt="2023-06-15T04:40:45.450" v="29"/>
        <pc:sldMkLst>
          <pc:docMk/>
          <pc:sldMk cId="2542912698" sldId="2477"/>
        </pc:sldMkLst>
      </pc:sldChg>
      <pc:sldChg chg="modSp">
        <pc:chgData name="Adeye Abiola Anton Philippe" userId="S::abiola.adeye@epfl.ch::76ac0b17-0d1c-4acd-8103-5b1864337416" providerId="AD" clId="Web-{6ED8095E-750D-4B4C-8F9B-D94FB8F0DF71}" dt="2023-06-15T04:54:30.452" v="262" actId="20577"/>
        <pc:sldMkLst>
          <pc:docMk/>
          <pc:sldMk cId="3119992683" sldId="2478"/>
        </pc:sldMkLst>
        <pc:spChg chg="mod">
          <ac:chgData name="Adeye Abiola Anton Philippe" userId="S::abiola.adeye@epfl.ch::76ac0b17-0d1c-4acd-8103-5b1864337416" providerId="AD" clId="Web-{6ED8095E-750D-4B4C-8F9B-D94FB8F0DF71}" dt="2023-06-15T04:44:51.127" v="46" actId="20577"/>
          <ac:spMkLst>
            <pc:docMk/>
            <pc:sldMk cId="3119992683" sldId="2478"/>
            <ac:spMk id="8" creationId="{34C43A87-D906-31B2-9630-E6ACE650B1FB}"/>
          </ac:spMkLst>
        </pc:spChg>
        <pc:spChg chg="mod">
          <ac:chgData name="Adeye Abiola Anton Philippe" userId="S::abiola.adeye@epfl.ch::76ac0b17-0d1c-4acd-8103-5b1864337416" providerId="AD" clId="Web-{6ED8095E-750D-4B4C-8F9B-D94FB8F0DF71}" dt="2023-06-15T04:54:30.452" v="262" actId="20577"/>
          <ac:spMkLst>
            <pc:docMk/>
            <pc:sldMk cId="3119992683" sldId="2478"/>
            <ac:spMk id="11" creationId="{2450C098-67C0-4718-6AB3-9A01BB858B52}"/>
          </ac:spMkLst>
        </pc:spChg>
      </pc:sldChg>
      <pc:sldChg chg="modSp add del">
        <pc:chgData name="Adeye Abiola Anton Philippe" userId="S::abiola.adeye@epfl.ch::76ac0b17-0d1c-4acd-8103-5b1864337416" providerId="AD" clId="Web-{6ED8095E-750D-4B4C-8F9B-D94FB8F0DF71}" dt="2023-06-15T05:43:20.698" v="287" actId="20577"/>
        <pc:sldMkLst>
          <pc:docMk/>
          <pc:sldMk cId="1247837339" sldId="2482"/>
        </pc:sldMkLst>
        <pc:spChg chg="mod">
          <ac:chgData name="Adeye Abiola Anton Philippe" userId="S::abiola.adeye@epfl.ch::76ac0b17-0d1c-4acd-8103-5b1864337416" providerId="AD" clId="Web-{6ED8095E-750D-4B4C-8F9B-D94FB8F0DF71}" dt="2023-06-15T05:43:20.698" v="287" actId="20577"/>
          <ac:spMkLst>
            <pc:docMk/>
            <pc:sldMk cId="1247837339" sldId="2482"/>
            <ac:spMk id="8" creationId="{34C43A87-D906-31B2-9630-E6ACE650B1FB}"/>
          </ac:spMkLst>
        </pc:spChg>
      </pc:sldChg>
      <pc:sldChg chg="addSp modSp">
        <pc:chgData name="Adeye Abiola Anton Philippe" userId="S::abiola.adeye@epfl.ch::76ac0b17-0d1c-4acd-8103-5b1864337416" providerId="AD" clId="Web-{6ED8095E-750D-4B4C-8F9B-D94FB8F0DF71}" dt="2023-06-15T06:09:17.779" v="297" actId="1076"/>
        <pc:sldMkLst>
          <pc:docMk/>
          <pc:sldMk cId="3660115361" sldId="2485"/>
        </pc:sldMkLst>
        <pc:spChg chg="mod">
          <ac:chgData name="Adeye Abiola Anton Philippe" userId="S::abiola.adeye@epfl.ch::76ac0b17-0d1c-4acd-8103-5b1864337416" providerId="AD" clId="Web-{6ED8095E-750D-4B4C-8F9B-D94FB8F0DF71}" dt="2023-06-15T05:33:05.017" v="264" actId="20577"/>
          <ac:spMkLst>
            <pc:docMk/>
            <pc:sldMk cId="3660115361" sldId="2485"/>
            <ac:spMk id="8" creationId="{34C43A87-D906-31B2-9630-E6ACE650B1FB}"/>
          </ac:spMkLst>
        </pc:spChg>
        <pc:picChg chg="add mod">
          <ac:chgData name="Adeye Abiola Anton Philippe" userId="S::abiola.adeye@epfl.ch::76ac0b17-0d1c-4acd-8103-5b1864337416" providerId="AD" clId="Web-{6ED8095E-750D-4B4C-8F9B-D94FB8F0DF71}" dt="2023-06-15T06:09:17.779" v="297" actId="1076"/>
          <ac:picMkLst>
            <pc:docMk/>
            <pc:sldMk cId="3660115361" sldId="2485"/>
            <ac:picMk id="2" creationId="{6E1D9FB2-91D5-9798-28B2-F932DC15F87C}"/>
          </ac:picMkLst>
        </pc:picChg>
      </pc:sldChg>
      <pc:sldChg chg="addSp delSp modSp">
        <pc:chgData name="Adeye Abiola Anton Philippe" userId="S::abiola.adeye@epfl.ch::76ac0b17-0d1c-4acd-8103-5b1864337416" providerId="AD" clId="Web-{6ED8095E-750D-4B4C-8F9B-D94FB8F0DF71}" dt="2023-06-15T07:22:16.044" v="413" actId="20577"/>
        <pc:sldMkLst>
          <pc:docMk/>
          <pc:sldMk cId="975524027" sldId="2486"/>
        </pc:sldMkLst>
        <pc:spChg chg="mod">
          <ac:chgData name="Adeye Abiola Anton Philippe" userId="S::abiola.adeye@epfl.ch::76ac0b17-0d1c-4acd-8103-5b1864337416" providerId="AD" clId="Web-{6ED8095E-750D-4B4C-8F9B-D94FB8F0DF71}" dt="2023-06-15T07:22:16.044" v="413" actId="20577"/>
          <ac:spMkLst>
            <pc:docMk/>
            <pc:sldMk cId="975524027" sldId="2486"/>
            <ac:spMk id="8" creationId="{34C43A87-D906-31B2-9630-E6ACE650B1FB}"/>
          </ac:spMkLst>
        </pc:spChg>
        <pc:picChg chg="add del mod">
          <ac:chgData name="Adeye Abiola Anton Philippe" userId="S::abiola.adeye@epfl.ch::76ac0b17-0d1c-4acd-8103-5b1864337416" providerId="AD" clId="Web-{6ED8095E-750D-4B4C-8F9B-D94FB8F0DF71}" dt="2023-06-15T06:44:36.413" v="354"/>
          <ac:picMkLst>
            <pc:docMk/>
            <pc:sldMk cId="975524027" sldId="2486"/>
            <ac:picMk id="2" creationId="{DC56BCBE-9018-4BF8-0CCF-76619C6589B6}"/>
          </ac:picMkLst>
        </pc:picChg>
      </pc:sldChg>
      <pc:sldChg chg="modSp">
        <pc:chgData name="Adeye Abiola Anton Philippe" userId="S::abiola.adeye@epfl.ch::76ac0b17-0d1c-4acd-8103-5b1864337416" providerId="AD" clId="Web-{6ED8095E-750D-4B4C-8F9B-D94FB8F0DF71}" dt="2023-06-15T04:41:40.592" v="40" actId="20577"/>
        <pc:sldMkLst>
          <pc:docMk/>
          <pc:sldMk cId="1926518432" sldId="2488"/>
        </pc:sldMkLst>
        <pc:spChg chg="mod">
          <ac:chgData name="Adeye Abiola Anton Philippe" userId="S::abiola.adeye@epfl.ch::76ac0b17-0d1c-4acd-8103-5b1864337416" providerId="AD" clId="Web-{6ED8095E-750D-4B4C-8F9B-D94FB8F0DF71}" dt="2023-06-15T04:41:40.592" v="40" actId="20577"/>
          <ac:spMkLst>
            <pc:docMk/>
            <pc:sldMk cId="1926518432" sldId="2488"/>
            <ac:spMk id="13" creationId="{C2609629-122D-1CF0-C425-692B0292D23A}"/>
          </ac:spMkLst>
        </pc:spChg>
        <pc:picChg chg="mod modCrop">
          <ac:chgData name="Adeye Abiola Anton Philippe" userId="S::abiola.adeye@epfl.ch::76ac0b17-0d1c-4acd-8103-5b1864337416" providerId="AD" clId="Web-{6ED8095E-750D-4B4C-8F9B-D94FB8F0DF71}" dt="2023-06-15T04:41:29.170" v="33"/>
          <ac:picMkLst>
            <pc:docMk/>
            <pc:sldMk cId="1926518432" sldId="2488"/>
            <ac:picMk id="8" creationId="{AEE3776B-44F5-FFD7-4D36-CFA14FD1355E}"/>
          </ac:picMkLst>
        </pc:picChg>
        <pc:picChg chg="mod modCrop">
          <ac:chgData name="Adeye Abiola Anton Philippe" userId="S::abiola.adeye@epfl.ch::76ac0b17-0d1c-4acd-8103-5b1864337416" providerId="AD" clId="Web-{6ED8095E-750D-4B4C-8F9B-D94FB8F0DF71}" dt="2023-06-15T04:41:14.451" v="31"/>
          <ac:picMkLst>
            <pc:docMk/>
            <pc:sldMk cId="1926518432" sldId="2488"/>
            <ac:picMk id="9" creationId="{DE341E40-7041-F897-1ABE-AB927D0CB2A8}"/>
          </ac:picMkLst>
        </pc:picChg>
      </pc:sldChg>
      <pc:sldChg chg="modSp add replId">
        <pc:chgData name="Adeye Abiola Anton Philippe" userId="S::abiola.adeye@epfl.ch::76ac0b17-0d1c-4acd-8103-5b1864337416" providerId="AD" clId="Web-{6ED8095E-750D-4B4C-8F9B-D94FB8F0DF71}" dt="2023-06-15T04:42:15.155" v="44" actId="20577"/>
        <pc:sldMkLst>
          <pc:docMk/>
          <pc:sldMk cId="1859018047" sldId="2491"/>
        </pc:sldMkLst>
        <pc:spChg chg="mod">
          <ac:chgData name="Adeye Abiola Anton Philippe" userId="S::abiola.adeye@epfl.ch::76ac0b17-0d1c-4acd-8103-5b1864337416" providerId="AD" clId="Web-{6ED8095E-750D-4B4C-8F9B-D94FB8F0DF71}" dt="2023-06-15T04:42:15.155" v="44" actId="20577"/>
          <ac:spMkLst>
            <pc:docMk/>
            <pc:sldMk cId="1859018047" sldId="2491"/>
            <ac:spMk id="13" creationId="{C2609629-122D-1CF0-C425-692B0292D23A}"/>
          </ac:spMkLst>
        </pc:spChg>
      </pc:sldChg>
    </pc:docChg>
  </pc:docChgLst>
  <pc:docChgLst>
    <pc:chgData name="Adeye Abiola Anton Philippe" userId="S::abiola.adeye@epfl.ch::76ac0b17-0d1c-4acd-8103-5b1864337416" providerId="AD" clId="Web-{7776D7EC-6D36-D730-9B05-D68510F82588}"/>
    <pc:docChg chg="modSld">
      <pc:chgData name="Adeye Abiola Anton Philippe" userId="S::abiola.adeye@epfl.ch::76ac0b17-0d1c-4acd-8103-5b1864337416" providerId="AD" clId="Web-{7776D7EC-6D36-D730-9B05-D68510F82588}" dt="2023-06-15T01:01:57.890" v="587" actId="20577"/>
      <pc:docMkLst>
        <pc:docMk/>
      </pc:docMkLst>
      <pc:sldChg chg="modSp">
        <pc:chgData name="Adeye Abiola Anton Philippe" userId="S::abiola.adeye@epfl.ch::76ac0b17-0d1c-4acd-8103-5b1864337416" providerId="AD" clId="Web-{7776D7EC-6D36-D730-9B05-D68510F82588}" dt="2023-06-15T00:38:11.922" v="44" actId="20577"/>
        <pc:sldMkLst>
          <pc:docMk/>
          <pc:sldMk cId="3516421788" sldId="2474"/>
        </pc:sldMkLst>
        <pc:spChg chg="mod">
          <ac:chgData name="Adeye Abiola Anton Philippe" userId="S::abiola.adeye@epfl.ch::76ac0b17-0d1c-4acd-8103-5b1864337416" providerId="AD" clId="Web-{7776D7EC-6D36-D730-9B05-D68510F82588}" dt="2023-06-15T00:37:33.061" v="28" actId="20577"/>
          <ac:spMkLst>
            <pc:docMk/>
            <pc:sldMk cId="3516421788" sldId="2474"/>
            <ac:spMk id="12" creationId="{AA488274-1DD2-6389-139F-6D0179559498}"/>
          </ac:spMkLst>
        </pc:spChg>
        <pc:spChg chg="mod">
          <ac:chgData name="Adeye Abiola Anton Philippe" userId="S::abiola.adeye@epfl.ch::76ac0b17-0d1c-4acd-8103-5b1864337416" providerId="AD" clId="Web-{7776D7EC-6D36-D730-9B05-D68510F82588}" dt="2023-06-15T00:38:11.922" v="44" actId="20577"/>
          <ac:spMkLst>
            <pc:docMk/>
            <pc:sldMk cId="3516421788" sldId="2474"/>
            <ac:spMk id="13" creationId="{F7262F69-5F44-6017-E35B-1C25E2979EF4}"/>
          </ac:spMkLst>
        </pc:spChg>
      </pc:sldChg>
      <pc:sldChg chg="modSp">
        <pc:chgData name="Adeye Abiola Anton Philippe" userId="S::abiola.adeye@epfl.ch::76ac0b17-0d1c-4acd-8103-5b1864337416" providerId="AD" clId="Web-{7776D7EC-6D36-D730-9B05-D68510F82588}" dt="2023-06-15T00:40:50.644" v="107" actId="20577"/>
        <pc:sldMkLst>
          <pc:docMk/>
          <pc:sldMk cId="2542912698" sldId="2477"/>
        </pc:sldMkLst>
        <pc:spChg chg="mod">
          <ac:chgData name="Adeye Abiola Anton Philippe" userId="S::abiola.adeye@epfl.ch::76ac0b17-0d1c-4acd-8103-5b1864337416" providerId="AD" clId="Web-{7776D7EC-6D36-D730-9B05-D68510F82588}" dt="2023-06-15T00:40:50.644" v="107" actId="20577"/>
          <ac:spMkLst>
            <pc:docMk/>
            <pc:sldMk cId="2542912698" sldId="2477"/>
            <ac:spMk id="11" creationId="{024E6B10-6409-DA60-F7B3-333C63EF0620}"/>
          </ac:spMkLst>
        </pc:spChg>
      </pc:sldChg>
      <pc:sldChg chg="modSp">
        <pc:chgData name="Adeye Abiola Anton Philippe" userId="S::abiola.adeye@epfl.ch::76ac0b17-0d1c-4acd-8103-5b1864337416" providerId="AD" clId="Web-{7776D7EC-6D36-D730-9B05-D68510F82588}" dt="2023-06-15T00:52:28.378" v="430" actId="20577"/>
        <pc:sldMkLst>
          <pc:docMk/>
          <pc:sldMk cId="3119992683" sldId="2478"/>
        </pc:sldMkLst>
        <pc:spChg chg="mod">
          <ac:chgData name="Adeye Abiola Anton Philippe" userId="S::abiola.adeye@epfl.ch::76ac0b17-0d1c-4acd-8103-5b1864337416" providerId="AD" clId="Web-{7776D7EC-6D36-D730-9B05-D68510F82588}" dt="2023-06-15T00:40:23.675" v="81" actId="20577"/>
          <ac:spMkLst>
            <pc:docMk/>
            <pc:sldMk cId="3119992683" sldId="2478"/>
            <ac:spMk id="8" creationId="{34C43A87-D906-31B2-9630-E6ACE650B1FB}"/>
          </ac:spMkLst>
        </pc:spChg>
        <pc:spChg chg="mod">
          <ac:chgData name="Adeye Abiola Anton Philippe" userId="S::abiola.adeye@epfl.ch::76ac0b17-0d1c-4acd-8103-5b1864337416" providerId="AD" clId="Web-{7776D7EC-6D36-D730-9B05-D68510F82588}" dt="2023-06-15T00:52:28.378" v="430" actId="20577"/>
          <ac:spMkLst>
            <pc:docMk/>
            <pc:sldMk cId="3119992683" sldId="2478"/>
            <ac:spMk id="11" creationId="{2450C098-67C0-4718-6AB3-9A01BB858B52}"/>
          </ac:spMkLst>
        </pc:spChg>
      </pc:sldChg>
      <pc:sldChg chg="modSp">
        <pc:chgData name="Adeye Abiola Anton Philippe" userId="S::abiola.adeye@epfl.ch::76ac0b17-0d1c-4acd-8103-5b1864337416" providerId="AD" clId="Web-{7776D7EC-6D36-D730-9B05-D68510F82588}" dt="2023-06-15T01:01:57.890" v="587" actId="20577"/>
        <pc:sldMkLst>
          <pc:docMk/>
          <pc:sldMk cId="3660115361" sldId="2485"/>
        </pc:sldMkLst>
        <pc:spChg chg="mod">
          <ac:chgData name="Adeye Abiola Anton Philippe" userId="S::abiola.adeye@epfl.ch::76ac0b17-0d1c-4acd-8103-5b1864337416" providerId="AD" clId="Web-{7776D7EC-6D36-D730-9B05-D68510F82588}" dt="2023-06-15T01:01:57.890" v="587" actId="20577"/>
          <ac:spMkLst>
            <pc:docMk/>
            <pc:sldMk cId="3660115361" sldId="2485"/>
            <ac:spMk id="8" creationId="{34C43A87-D906-31B2-9630-E6ACE650B1FB}"/>
          </ac:spMkLst>
        </pc:spChg>
      </pc:sldChg>
      <pc:sldChg chg="modSp">
        <pc:chgData name="Adeye Abiola Anton Philippe" userId="S::abiola.adeye@epfl.ch::76ac0b17-0d1c-4acd-8103-5b1864337416" providerId="AD" clId="Web-{7776D7EC-6D36-D730-9B05-D68510F82588}" dt="2023-06-15T00:38:40.672" v="78" actId="20577"/>
        <pc:sldMkLst>
          <pc:docMk/>
          <pc:sldMk cId="1926518432" sldId="2488"/>
        </pc:sldMkLst>
        <pc:spChg chg="mod">
          <ac:chgData name="Adeye Abiola Anton Philippe" userId="S::abiola.adeye@epfl.ch::76ac0b17-0d1c-4acd-8103-5b1864337416" providerId="AD" clId="Web-{7776D7EC-6D36-D730-9B05-D68510F82588}" dt="2023-06-15T00:38:40.672" v="78" actId="20577"/>
          <ac:spMkLst>
            <pc:docMk/>
            <pc:sldMk cId="1926518432" sldId="2488"/>
            <ac:spMk id="13" creationId="{C2609629-122D-1CF0-C425-692B0292D23A}"/>
          </ac:spMkLst>
        </pc:spChg>
      </pc:sldChg>
      <pc:sldChg chg="modSp">
        <pc:chgData name="Adeye Abiola Anton Philippe" userId="S::abiola.adeye@epfl.ch::76ac0b17-0d1c-4acd-8103-5b1864337416" providerId="AD" clId="Web-{7776D7EC-6D36-D730-9B05-D68510F82588}" dt="2023-06-15T00:50:32.782" v="413" actId="20577"/>
        <pc:sldMkLst>
          <pc:docMk/>
          <pc:sldMk cId="3367100965" sldId="2489"/>
        </pc:sldMkLst>
        <pc:spChg chg="mod">
          <ac:chgData name="Adeye Abiola Anton Philippe" userId="S::abiola.adeye@epfl.ch::76ac0b17-0d1c-4acd-8103-5b1864337416" providerId="AD" clId="Web-{7776D7EC-6D36-D730-9B05-D68510F82588}" dt="2023-06-15T00:50:32.782" v="413" actId="20577"/>
          <ac:spMkLst>
            <pc:docMk/>
            <pc:sldMk cId="3367100965" sldId="2489"/>
            <ac:spMk id="10" creationId="{DCC2440C-463D-AAD4-0005-AB160F2E77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15.06.2023</a:t>
            </a:fld>
            <a:endParaRPr lang="fr-CH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15/06/2023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1D21ED-29A9-E545-92B2-2C4C0E4B8651}" type="datetime1">
              <a:rPr lang="fr-CH" smtClean="0"/>
              <a:t>15.06.2023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ABIOLA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328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46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ABIOLA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50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ETIENNE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93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ETIENNE</a:t>
            </a:r>
          </a:p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1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ABIOLA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40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ETIENNE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801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ETIENNE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430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ABIOLA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46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CH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nitial results </a:t>
            </a:r>
            <a:r>
              <a:rPr lang="en-US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obtained with regression on the raw cleaned dataset </a:t>
            </a:r>
            <a:r>
              <a:rPr lang="en-CH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were not efficient, as indicated by a low R2 value, high BIC and AIC values, and a significant number of features that were not statistically significant at the 5% level.</a:t>
            </a:r>
            <a:endParaRPr lang="en-CH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CH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improve this, several strategies were employed:</a:t>
            </a:r>
            <a:endParaRPr lang="en-CH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n-CH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 Filtering: The team filtered the dataset to eliminate tweets with an impression count below 100, considering them as outliers.</a:t>
            </a:r>
            <a:endParaRPr lang="en-CH" sz="180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n-CH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 Transformation: All variables were logarithmically transformed. This decision was based on initial data exploration that showed a more coherent relationship between impression count and engagement metrics when both were presented on a log scale.</a:t>
            </a:r>
            <a:endParaRPr lang="en-CH" sz="180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n-CH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Feature Selection: In the final regression model, only statistically significant variables were retained.</a:t>
            </a:r>
            <a:endParaRPr lang="en-CH" sz="180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CH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log transformation was beneficial for several reasons: it reduced skewness, scaled down large values, and linearized relationships between variables. These transformations improved the performance and interpretability of the regression model.</a:t>
            </a:r>
            <a:endParaRPr lang="en-CH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CH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CH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CH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new model showed improved performance, with R2 values close to 0.6 for each dataset, indicating a good fit. Upon examining the coefficients, a number of insights were derived. The number of followers and the incorporation of media in tweets had positive coefficients, indicating a strong association with an increase in impressions. On the other hand, the use of mentions was negatively correlated with impression count.</a:t>
            </a:r>
            <a:endParaRPr lang="en-CH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CH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CH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CH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Finally, the text emphasizes the importance of careful interpretation of the coefficients, especially given the log-log scale. The coefficients should be understood in terms of elasticity, indicating a percentage change in the dependent variable for a given percentage change in the independent variable.</a:t>
            </a:r>
            <a:endParaRPr lang="en-CH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60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6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  <p:sldLayoutId id="2147483683" r:id="rId16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E960A335-C256-A843-B598-1911C29BA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494" r="3796" b="2494"/>
          <a:stretch/>
        </p:blipFill>
        <p:spPr>
          <a:xfrm>
            <a:off x="1331913" y="0"/>
            <a:ext cx="7812087" cy="5143500"/>
          </a:xfr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4390" y="973394"/>
            <a:ext cx="2519610" cy="2151528"/>
          </a:xfrm>
        </p:spPr>
        <p:txBody>
          <a:bodyPr>
            <a:normAutofit/>
          </a:bodyPr>
          <a:lstStyle/>
          <a:p>
            <a:r>
              <a:rPr lang="fr-FR" sz="4400" err="1"/>
              <a:t>Semester</a:t>
            </a:r>
            <a:r>
              <a:rPr lang="fr-FR" sz="4400"/>
              <a:t> Project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353" y="3124922"/>
            <a:ext cx="1828800" cy="1568450"/>
          </a:xfrm>
        </p:spPr>
        <p:txBody>
          <a:bodyPr lIns="90000">
            <a:normAutofit/>
          </a:bodyPr>
          <a:lstStyle/>
          <a:p>
            <a:r>
              <a:rPr lang="fr-FR" sz="1400" b="1"/>
              <a:t>ADEYE Abiola</a:t>
            </a:r>
            <a:br>
              <a:rPr lang="fr-FR" sz="1400" b="1"/>
            </a:br>
            <a:r>
              <a:rPr lang="fr-FR" sz="1400" b="1"/>
              <a:t>&amp;</a:t>
            </a:r>
            <a:br>
              <a:rPr lang="fr-FR" sz="1400" b="1"/>
            </a:br>
            <a:r>
              <a:rPr lang="fr-FR" sz="1400" b="1"/>
              <a:t>BRUNO Etienne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4390" y="4683125"/>
            <a:ext cx="1828800" cy="460375"/>
          </a:xfrm>
        </p:spPr>
        <p:txBody>
          <a:bodyPr/>
          <a:lstStyle/>
          <a:p>
            <a:r>
              <a:rPr lang="fr-FR" b="1"/>
              <a:t>June 15, 2023</a:t>
            </a:r>
          </a:p>
        </p:txBody>
      </p:sp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5750EBF-A2BC-EB47-895C-9F99B6E1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err="1"/>
              <a:t>Other</a:t>
            </a:r>
            <a:r>
              <a:rPr lang="fr-FR"/>
              <a:t> </a:t>
            </a:r>
            <a:r>
              <a:rPr lang="fr-FR" err="1"/>
              <a:t>Models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SEMESTER PROJECT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C129B-ADB7-C3BA-FDB6-DF42C9D5ACD2}"/>
              </a:ext>
            </a:extLst>
          </p:cNvPr>
          <p:cNvSpPr txBox="1"/>
          <p:nvPr/>
        </p:nvSpPr>
        <p:spPr>
          <a:xfrm>
            <a:off x="904873" y="130098"/>
            <a:ext cx="74263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The Effect of Platform Amplification on Social Media 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43A87-D906-31B2-9630-E6ACE650B1FB}"/>
              </a:ext>
            </a:extLst>
          </p:cNvPr>
          <p:cNvSpPr txBox="1"/>
          <p:nvPr/>
        </p:nvSpPr>
        <p:spPr>
          <a:xfrm>
            <a:off x="904874" y="604816"/>
            <a:ext cx="5436659" cy="38933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 sz="1100">
                <a:ea typeface="+mn-lt"/>
                <a:cs typeface="+mn-lt"/>
              </a:rPr>
              <a:t>Random Forest Regression:</a:t>
            </a:r>
            <a:endParaRPr lang="en-US" sz="1100">
              <a:ea typeface="+mn-lt"/>
              <a:cs typeface="+mn-lt"/>
            </a:endParaRP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Idea: Uses multiple decision trees to average predictions.</a:t>
            </a:r>
            <a:endParaRPr lang="en-GB">
              <a:ea typeface="+mn-lt"/>
              <a:cs typeface="+mn-lt"/>
            </a:endParaRP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Motivation: Mitigates overfitting and handles outliers well.</a:t>
            </a:r>
            <a:endParaRPr lang="en-GB">
              <a:ea typeface="+mn-lt"/>
              <a:cs typeface="+mn-lt"/>
            </a:endParaRP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Results: Best performer. Lowest MSE for American Politicians (0.12)</a:t>
            </a:r>
            <a:endParaRPr lang="en-GB">
              <a:ea typeface="+mn-lt"/>
              <a:cs typeface="+mn-lt"/>
            </a:endParaRPr>
          </a:p>
          <a:p>
            <a:pPr marL="514350" lvl="1" indent="-171450" algn="just">
              <a:buClr>
                <a:srgbClr val="FF0000"/>
              </a:buClr>
              <a:buFont typeface="Wingdings" pitchFamily="2" charset="2"/>
              <a:buChar char="§"/>
            </a:pPr>
            <a:endParaRPr lang="en-GB" sz="1100">
              <a:cs typeface="Arial"/>
            </a:endParaRPr>
          </a:p>
          <a:p>
            <a:pPr marL="171450" indent="-1714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 sz="1100">
                <a:ea typeface="+mn-lt"/>
                <a:cs typeface="+mn-lt"/>
              </a:rPr>
              <a:t>Boosted Decision Tree Regression:</a:t>
            </a: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Idea: Sequentially builds decision trees, correcting predecessor errors.</a:t>
            </a:r>
            <a:endParaRPr lang="en-GB">
              <a:cs typeface="Arial"/>
            </a:endParaRP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Motivation: Deals effectively with complex variable interactions.</a:t>
            </a:r>
            <a:endParaRPr lang="en-GB">
              <a:cs typeface="Arial"/>
            </a:endParaRP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Results: Good performance. Lowest MSE for French Celebrities (1.09).</a:t>
            </a:r>
            <a:endParaRPr lang="en-GB">
              <a:cs typeface="Arial"/>
            </a:endParaRPr>
          </a:p>
          <a:p>
            <a:pPr marL="514350" lvl="1" indent="-171450" algn="just">
              <a:buClr>
                <a:srgbClr val="FF0000"/>
              </a:buClr>
              <a:buFont typeface="Wingdings" pitchFamily="2" charset="2"/>
              <a:buChar char="§"/>
            </a:pPr>
            <a:endParaRPr lang="en-GB" sz="1100">
              <a:ea typeface="+mn-lt"/>
              <a:cs typeface="+mn-lt"/>
            </a:endParaRPr>
          </a:p>
          <a:p>
            <a:pPr marL="171450" indent="-1714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 sz="1100">
                <a:ea typeface="+mn-lt"/>
                <a:cs typeface="+mn-lt"/>
              </a:rPr>
              <a:t>SVM Regression:</a:t>
            </a: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Idea: Non-parametric method leveraging structural risk minimization.</a:t>
            </a:r>
            <a:endParaRPr lang="en-GB">
              <a:cs typeface="Arial"/>
            </a:endParaRP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Motivation: Handles high dimensional spaces and non-linear relationships.</a:t>
            </a:r>
            <a:endParaRPr lang="en-GB">
              <a:cs typeface="Arial"/>
            </a:endParaRP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Results: Decent but not best. MSE for American Celebrities is 2.65.</a:t>
            </a:r>
            <a:endParaRPr lang="en-GB">
              <a:cs typeface="Arial"/>
            </a:endParaRPr>
          </a:p>
          <a:p>
            <a:pPr marL="514350" lvl="1" indent="-171450" algn="just">
              <a:buClr>
                <a:srgbClr val="FF0000"/>
              </a:buClr>
              <a:buFont typeface="Wingdings" pitchFamily="2" charset="2"/>
              <a:buChar char="§"/>
            </a:pPr>
            <a:endParaRPr lang="en-GB" sz="1100">
              <a:ea typeface="+mn-lt"/>
              <a:cs typeface="+mn-lt"/>
            </a:endParaRPr>
          </a:p>
          <a:p>
            <a:pPr marL="171450" indent="-1714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 sz="1100">
                <a:ea typeface="+mn-lt"/>
                <a:cs typeface="+mn-lt"/>
              </a:rPr>
              <a:t>Neural Network Regression:</a:t>
            </a: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Idea: Uses layered artificial neurons to minimize prediction error.</a:t>
            </a:r>
            <a:endParaRPr lang="en-GB">
              <a:cs typeface="Arial"/>
            </a:endParaRP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Motivation: Models complex, non-linear relationships and learns from large data volumes.</a:t>
            </a:r>
            <a:endParaRPr lang="en-GB">
              <a:cs typeface="Arial"/>
            </a:endParaRPr>
          </a:p>
          <a:p>
            <a:pPr marL="514350" lvl="1" indent="-17145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>
                <a:ea typeface="+mn-lt"/>
                <a:cs typeface="+mn-lt"/>
              </a:rPr>
              <a:t>Results: Decent but not best. MSE for American Celebrities is 2.14.</a:t>
            </a:r>
            <a:endParaRPr lang="en-GB">
              <a:cs typeface="Arial"/>
            </a:endParaRPr>
          </a:p>
          <a:p>
            <a:pPr algn="just">
              <a:buClr>
                <a:srgbClr val="FF0000"/>
              </a:buClr>
            </a:pPr>
            <a:br>
              <a:rPr lang="en-US"/>
            </a:br>
            <a:endParaRPr lang="en-US">
              <a:cs typeface="Arial"/>
            </a:endParaRPr>
          </a:p>
        </p:txBody>
      </p:sp>
      <p:pic>
        <p:nvPicPr>
          <p:cNvPr id="2" name="Picture 8" descr="Table&#10;&#10;Description automatically generated">
            <a:extLst>
              <a:ext uri="{FF2B5EF4-FFF2-40B4-BE49-F238E27FC236}">
                <a16:creationId xmlns:a16="http://schemas.microsoft.com/office/drawing/2014/main" id="{6E1D9FB2-91D5-9798-28B2-F932DC15F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27" y="4046258"/>
            <a:ext cx="5253677" cy="9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1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5750EBF-A2BC-EB47-895C-9F99B6E1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err="1"/>
              <a:t>Results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SEMESTER PROJECT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C129B-ADB7-C3BA-FDB6-DF42C9D5ACD2}"/>
              </a:ext>
            </a:extLst>
          </p:cNvPr>
          <p:cNvSpPr txBox="1"/>
          <p:nvPr/>
        </p:nvSpPr>
        <p:spPr>
          <a:xfrm>
            <a:off x="904873" y="130098"/>
            <a:ext cx="74263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The Effect of Platform Amplification on Social Media 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43A87-D906-31B2-9630-E6ACE650B1FB}"/>
              </a:ext>
            </a:extLst>
          </p:cNvPr>
          <p:cNvSpPr txBox="1"/>
          <p:nvPr/>
        </p:nvSpPr>
        <p:spPr>
          <a:xfrm>
            <a:off x="904874" y="604816"/>
            <a:ext cx="5334420" cy="27930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We were able to find some key features that have high impact on each dataset such as: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Followers Count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Hashtags Count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Presence of media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Length of the tweet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Number of external URLs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solidFill>
                <a:schemeClr val="tx1">
                  <a:lumMod val="50000"/>
                </a:schemeClr>
              </a:solidFill>
              <a:latin typeface="Söhne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(Log)-Linear Regression can yield accurate and interpretable results.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solidFill>
                <a:schemeClr val="tx1">
                  <a:lumMod val="50000"/>
                </a:schemeClr>
              </a:solidFill>
              <a:latin typeface="Söhne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More sophisticated models often achieve superior performance, (lower MSE) although these results may be more complex to interpret.</a:t>
            </a:r>
          </a:p>
        </p:txBody>
      </p:sp>
    </p:spTree>
    <p:extLst>
      <p:ext uri="{BB962C8B-B14F-4D97-AF65-F5344CB8AC3E}">
        <p14:creationId xmlns:p14="http://schemas.microsoft.com/office/powerpoint/2010/main" val="97552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666750"/>
            <a:ext cx="4572000" cy="1793875"/>
          </a:xfrm>
        </p:spPr>
        <p:txBody>
          <a:bodyPr/>
          <a:lstStyle/>
          <a:p>
            <a:pPr algn="ctr"/>
            <a:r>
              <a:rPr lang="fr-FR" err="1"/>
              <a:t>Research</a:t>
            </a:r>
            <a:r>
              <a:rPr lang="fr-FR"/>
              <a:t> Question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2571750"/>
            <a:ext cx="4631267" cy="2156508"/>
          </a:xfrm>
        </p:spPr>
        <p:txBody>
          <a:bodyPr/>
          <a:lstStyle/>
          <a:p>
            <a:pPr algn="ctr"/>
            <a:r>
              <a:rPr lang="fr-FR" b="1"/>
              <a:t>The </a:t>
            </a:r>
            <a:r>
              <a:rPr lang="fr-FR" b="1" err="1"/>
              <a:t>Effect</a:t>
            </a:r>
            <a:r>
              <a:rPr lang="fr-FR" b="1"/>
              <a:t> of Platform Amplification on Social Media </a:t>
            </a:r>
            <a:r>
              <a:rPr lang="fr-FR" b="1" err="1"/>
              <a:t>Posts</a:t>
            </a:r>
            <a:endParaRPr lang="fr-FR" b="1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1" name="Espace réservé de la date 2">
            <a:extLst>
              <a:ext uri="{FF2B5EF4-FFF2-40B4-BE49-F238E27FC236}">
                <a16:creationId xmlns:a16="http://schemas.microsoft.com/office/drawing/2014/main" id="{BEF5138C-F69A-902C-EED1-D1B1E42D95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/>
              <a:t>SEMESTER PROJECT</a:t>
            </a:r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88274-1DD2-6389-139F-6D0179559498}"/>
              </a:ext>
            </a:extLst>
          </p:cNvPr>
          <p:cNvSpPr txBox="1"/>
          <p:nvPr/>
        </p:nvSpPr>
        <p:spPr>
          <a:xfrm>
            <a:off x="904875" y="497683"/>
            <a:ext cx="3566002" cy="15465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b="0" i="0" u="none" strike="noStrike">
                <a:solidFill>
                  <a:srgbClr val="374151"/>
                </a:solidFill>
                <a:effectLst/>
                <a:latin typeface="Söhne"/>
              </a:rPr>
              <a:t>In this project, we aim to understand </a:t>
            </a:r>
            <a:r>
              <a:rPr lang="en-GB">
                <a:solidFill>
                  <a:srgbClr val="374151"/>
                </a:solidFill>
                <a:latin typeface="Söhne"/>
              </a:rPr>
              <a:t>the </a:t>
            </a:r>
            <a:r>
              <a:rPr lang="en-GB" b="0" i="0" u="none" strike="noStrike">
                <a:solidFill>
                  <a:srgbClr val="374151"/>
                </a:solidFill>
                <a:effectLst/>
                <a:latin typeface="Söhne"/>
              </a:rPr>
              <a:t>key factors that influence engagement rates of tweets from both American and French Politicians or Celebrities. </a:t>
            </a:r>
            <a:r>
              <a:rPr lang="en-GB">
                <a:solidFill>
                  <a:srgbClr val="374151"/>
                </a:solidFill>
                <a:latin typeface="Söhne"/>
              </a:rPr>
              <a:t>More precisely, we want to understand how platform amplification affects impression counts.</a:t>
            </a:r>
            <a:endParaRPr lang="en-GB" b="0" i="0" u="none" strike="noStrike">
              <a:solidFill>
                <a:srgbClr val="374151"/>
              </a:solidFill>
              <a:effectLst/>
              <a:latin typeface="Söhne"/>
            </a:endParaRPr>
          </a:p>
          <a:p>
            <a:endParaRPr lang="en-GB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62F69-5F44-6017-E35B-1C25E2979EF4}"/>
              </a:ext>
            </a:extLst>
          </p:cNvPr>
          <p:cNvSpPr txBox="1"/>
          <p:nvPr/>
        </p:nvSpPr>
        <p:spPr>
          <a:xfrm>
            <a:off x="904875" y="2060494"/>
            <a:ext cx="3566002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GB" b="1" u="sng">
                <a:solidFill>
                  <a:srgbClr val="374151"/>
                </a:solidFill>
                <a:latin typeface="Söhne"/>
              </a:rPr>
              <a:t>Terminology: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 b="1" i="0" u="none" strike="noStrike">
                <a:solidFill>
                  <a:srgbClr val="374151"/>
                </a:solidFill>
                <a:effectLst/>
                <a:latin typeface="Söhne"/>
              </a:rPr>
              <a:t>Platform amplification</a:t>
            </a:r>
            <a:r>
              <a:rPr lang="en-GB" b="0" i="0" u="none" strike="noStrike">
                <a:solidFill>
                  <a:srgbClr val="374151"/>
                </a:solidFill>
                <a:effectLst/>
                <a:latin typeface="Söhne"/>
              </a:rPr>
              <a:t> : using a digital platform's algorithms or features to increase the reach or visibility of content. This can involve a variety of strategies, such as leveraging trending topics, using popular hashtags, optimizing posting times for maximum visibility.</a:t>
            </a:r>
            <a:endParaRPr lang="en-GB"/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solidFill>
                <a:srgbClr val="374151"/>
              </a:solidFill>
              <a:latin typeface="Söhne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 b="1">
                <a:solidFill>
                  <a:srgbClr val="374151"/>
                </a:solidFill>
                <a:latin typeface="Söhne"/>
              </a:rPr>
              <a:t>E</a:t>
            </a:r>
            <a:r>
              <a:rPr lang="en-GB" b="1" i="0" u="none" strike="noStrike">
                <a:solidFill>
                  <a:srgbClr val="374151"/>
                </a:solidFill>
                <a:effectLst/>
                <a:latin typeface="Söhne"/>
              </a:rPr>
              <a:t>ngagement </a:t>
            </a:r>
            <a:r>
              <a:rPr lang="en-GB" b="0" i="0" u="none" strike="noStrike">
                <a:solidFill>
                  <a:srgbClr val="374151"/>
                </a:solidFill>
                <a:effectLst/>
                <a:latin typeface="Söhne"/>
              </a:rPr>
              <a:t>: defined</a:t>
            </a:r>
            <a:r>
              <a:rPr lang="en-GB">
                <a:solidFill>
                  <a:srgbClr val="374151"/>
                </a:solidFill>
                <a:latin typeface="Söhne"/>
              </a:rPr>
              <a:t> in</a:t>
            </a:r>
            <a:r>
              <a:rPr lang="en-GB" b="0" i="0" u="none" strike="noStrike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>
                <a:solidFill>
                  <a:srgbClr val="374151"/>
                </a:solidFill>
                <a:latin typeface="Söhne"/>
              </a:rPr>
              <a:t>our case </a:t>
            </a:r>
            <a:r>
              <a:rPr lang="en-GB" b="0" i="0" u="none" strike="noStrike">
                <a:solidFill>
                  <a:srgbClr val="374151"/>
                </a:solidFill>
                <a:effectLst/>
                <a:latin typeface="Söhne"/>
              </a:rPr>
              <a:t>as being the combination of likes, quotes, retweets, replies.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642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SEMESTER PROJECT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C546D9D-C05E-0A2B-5A60-06A985CC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45257"/>
            <a:ext cx="4572000" cy="1219200"/>
          </a:xfrm>
        </p:spPr>
        <p:txBody>
          <a:bodyPr/>
          <a:lstStyle/>
          <a:p>
            <a:pPr algn="ctr"/>
            <a:r>
              <a:rPr lang="fr-FR" err="1"/>
              <a:t>Related</a:t>
            </a:r>
            <a:r>
              <a:rPr lang="fr-FR"/>
              <a:t>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E3776B-44F5-FFD7-4D36-CFA14FD13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42" b="-223"/>
          <a:stretch/>
        </p:blipFill>
        <p:spPr>
          <a:xfrm>
            <a:off x="6227895" y="1241425"/>
            <a:ext cx="2359992" cy="3063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41E40-7041-F897-1ABE-AB927D0CB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13" b="-220"/>
          <a:stretch/>
        </p:blipFill>
        <p:spPr>
          <a:xfrm>
            <a:off x="4748331" y="1961082"/>
            <a:ext cx="2393998" cy="3099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609629-122D-1CF0-C425-692B0292D23A}"/>
              </a:ext>
            </a:extLst>
          </p:cNvPr>
          <p:cNvSpPr txBox="1"/>
          <p:nvPr/>
        </p:nvSpPr>
        <p:spPr>
          <a:xfrm>
            <a:off x="904875" y="502774"/>
            <a:ext cx="3566002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b="1" i="0" u="none" strike="noStrike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Half-Life of a Tweet: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Explores the lifespan and dissemination process of a tweet through impression count tracking.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latin typeface="Arial"/>
                <a:cs typeface="Arial"/>
              </a:rPr>
              <a:t>Defines notions of: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latin typeface="Arial"/>
                <a:cs typeface="Arial"/>
              </a:rPr>
              <a:t>“Impression Count”,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latin typeface="Arial"/>
                <a:cs typeface="Arial"/>
              </a:rPr>
              <a:t>“Half-Life of a Tweet” (80 minutes)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latin typeface="Arial"/>
                <a:cs typeface="Arial"/>
              </a:rPr>
              <a:t>“Peak of Impressions” (72 seconds)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latin typeface="Arial"/>
              <a:cs typeface="Arial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After 24 hours, about 95% of tweets do not receive significant impressions, indicating rapid decrease in tweet relevance post-publishing.</a:t>
            </a:r>
          </a:p>
          <a:p>
            <a:pPr algn="just">
              <a:buClr>
                <a:srgbClr val="FF0000"/>
              </a:buClr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FF0000"/>
              </a:buClr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1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SEMESTER PROJECT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C546D9D-C05E-0A2B-5A60-06A985CC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45257"/>
            <a:ext cx="4572000" cy="1219200"/>
          </a:xfrm>
        </p:spPr>
        <p:txBody>
          <a:bodyPr/>
          <a:lstStyle/>
          <a:p>
            <a:pPr algn="ctr"/>
            <a:r>
              <a:rPr lang="fr-FR" err="1"/>
              <a:t>Related</a:t>
            </a:r>
            <a:r>
              <a:rPr lang="fr-FR"/>
              <a:t>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09629-122D-1CF0-C425-692B0292D23A}"/>
              </a:ext>
            </a:extLst>
          </p:cNvPr>
          <p:cNvSpPr txBox="1"/>
          <p:nvPr/>
        </p:nvSpPr>
        <p:spPr>
          <a:xfrm>
            <a:off x="904875" y="502774"/>
            <a:ext cx="3566002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/>
              <a:t>Just Another Day on Twitter:</a:t>
            </a:r>
            <a:endParaRPr lang="en-GB"/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/>
              <a:t>Explores user demographics, language use, media attachments, geo-tagging, and the prevalence of bot accounts.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/>
              <a:t>Average of 2,123 followers for active accounts, six accounts with over 100 million followers, and 401 billion retweets from the 374 million tweets collected.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/>
              <a:t>15 languages make up 92.5% of all tweets.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/>
              <a:t>30% of all tweets refer to entertainment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/>
              <a:t>79.2% of tweets are engagements with other tweets (retweets, quotes, replies), with 20.8% being original content.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/>
              <a:t>Metrics used to measure engagement include follower counts, number of retweets, bot scores, language used, and content categories.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B4BA2-A97C-92DA-D06A-9FE9220D9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13" b="-220"/>
          <a:stretch/>
        </p:blipFill>
        <p:spPr>
          <a:xfrm>
            <a:off x="4748331" y="1961082"/>
            <a:ext cx="2393998" cy="3099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B3C3E-1D0D-B148-5485-BA6F9101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42" b="-223"/>
          <a:stretch/>
        </p:blipFill>
        <p:spPr>
          <a:xfrm>
            <a:off x="6227895" y="1241425"/>
            <a:ext cx="2359992" cy="30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5750EBF-A2BC-EB47-895C-9F99B6E1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Acquisition And Exploration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SEMESTER PROJECT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C129B-ADB7-C3BA-FDB6-DF42C9D5ACD2}"/>
              </a:ext>
            </a:extLst>
          </p:cNvPr>
          <p:cNvSpPr txBox="1"/>
          <p:nvPr/>
        </p:nvSpPr>
        <p:spPr>
          <a:xfrm>
            <a:off x="904873" y="130098"/>
            <a:ext cx="74263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The Effect of Platform Amplification on Social Media 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43A87-D906-31B2-9630-E6ACE650B1FB}"/>
              </a:ext>
            </a:extLst>
          </p:cNvPr>
          <p:cNvSpPr txBox="1"/>
          <p:nvPr/>
        </p:nvSpPr>
        <p:spPr>
          <a:xfrm>
            <a:off x="904873" y="837561"/>
            <a:ext cx="524192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Primary objective: develop a predictive model to estimate engagement levels based on certain features.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 b="0" i="0" u="none" strike="noStrike">
                <a:solidFill>
                  <a:srgbClr val="374151"/>
                </a:solidFill>
                <a:effectLst/>
                <a:latin typeface="Söhne"/>
              </a:rPr>
              <a:t>Features are chosen for their potential impact on a tweet's visibility and engagement.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0C098-67C0-4718-6AB3-9A01BB858B52}"/>
              </a:ext>
            </a:extLst>
          </p:cNvPr>
          <p:cNvSpPr txBox="1"/>
          <p:nvPr/>
        </p:nvSpPr>
        <p:spPr>
          <a:xfrm>
            <a:off x="993321" y="2168273"/>
            <a:ext cx="5241926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GB" b="1">
                <a:latin typeface="Söhne"/>
              </a:rPr>
              <a:t>Data Acquisition: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latin typeface="Söhne"/>
              </a:rPr>
              <a:t>Scraped data for our different engagement groups:</a:t>
            </a:r>
          </a:p>
          <a:p>
            <a:pPr marL="685800" lvl="1" indent="-34290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>
                <a:latin typeface="Söhne"/>
              </a:rPr>
              <a:t>American celebrities + politicians</a:t>
            </a:r>
            <a:endParaRPr lang="en-GB">
              <a:latin typeface="Arial"/>
              <a:cs typeface="Arial"/>
            </a:endParaRPr>
          </a:p>
          <a:p>
            <a:pPr marL="685800" lvl="1" indent="-34290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>
                <a:latin typeface="Söhne"/>
              </a:rPr>
              <a:t>French celebrities +  politicians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latin typeface="Söhne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latin typeface="Söhne"/>
              </a:rPr>
              <a:t>Data from the public twitter API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latin typeface="Söhne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latin typeface="Söhne"/>
              </a:rPr>
              <a:t>Very rich data-sets. Impossible to process in a single-threaded way</a:t>
            </a:r>
            <a:endParaRPr lang="en-GB">
              <a:latin typeface="Arial"/>
              <a:cs typeface="Arial"/>
            </a:endParaRP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latin typeface="Söhne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latin typeface="Söhne"/>
              </a:rPr>
              <a:t>Used Spark to extract meaningful data and to refine datasets (more on this later)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11999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5750EBF-A2BC-EB47-895C-9F99B6E1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Acquisition And Exploration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SEMESTER PROJECT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00370" y="283543"/>
            <a:ext cx="3543260" cy="512762"/>
          </a:xfrm>
        </p:spPr>
        <p:txBody>
          <a:bodyPr/>
          <a:lstStyle/>
          <a:p>
            <a:pPr algn="ctr"/>
            <a:r>
              <a:rPr lang="fr-FR"/>
              <a:t>US POLITICIANS GRAPHS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C129B-ADB7-C3BA-FDB6-DF42C9D5ACD2}"/>
              </a:ext>
            </a:extLst>
          </p:cNvPr>
          <p:cNvSpPr txBox="1"/>
          <p:nvPr/>
        </p:nvSpPr>
        <p:spPr>
          <a:xfrm>
            <a:off x="904873" y="130098"/>
            <a:ext cx="74263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The Effect of Platform Amplification on Social Media Posts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2440C-463D-AAD4-0005-AB160F2E7721}"/>
              </a:ext>
            </a:extLst>
          </p:cNvPr>
          <p:cNvSpPr txBox="1"/>
          <p:nvPr/>
        </p:nvSpPr>
        <p:spPr>
          <a:xfrm>
            <a:off x="904873" y="2359142"/>
            <a:ext cx="5419727" cy="196207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Two types of plots generated to visualize relationship between variables: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Impressions as a function of followers: shows relationship between number of followers and number of impressions,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Engagement as a function of impression count:  Illustrates relationship between number of impressions and level of engagement</a:t>
            </a:r>
            <a:endParaRPr lang="en-GB" i="1">
              <a:solidFill>
                <a:schemeClr val="tx1">
                  <a:lumMod val="50000"/>
                </a:schemeClr>
              </a:solidFill>
              <a:latin typeface="Söhne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Motivation: Visually understand clear trends or relationships between variables</a:t>
            </a:r>
            <a:endParaRPr lang="en-GB">
              <a:solidFill>
                <a:schemeClr val="tx1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9" name="Picture 8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8123F894-F179-38D1-55F3-A1B008C3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3" y="549112"/>
            <a:ext cx="3488267" cy="1711715"/>
          </a:xfrm>
          <a:prstGeom prst="rect">
            <a:avLst/>
          </a:prstGeom>
        </p:spPr>
      </p:pic>
      <p:pic>
        <p:nvPicPr>
          <p:cNvPr id="19" name="Picture 18" descr="A picture containing screenshot, line, plot, text&#10;&#10;Description automatically generated">
            <a:extLst>
              <a:ext uri="{FF2B5EF4-FFF2-40B4-BE49-F238E27FC236}">
                <a16:creationId xmlns:a16="http://schemas.microsoft.com/office/drawing/2014/main" id="{E9D5F1F2-5BE3-ECBA-73D7-DA39BE27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35" y="559422"/>
            <a:ext cx="3339702" cy="1691096"/>
          </a:xfrm>
          <a:prstGeom prst="rect">
            <a:avLst/>
          </a:prstGeom>
        </p:spPr>
      </p:pic>
      <p:pic>
        <p:nvPicPr>
          <p:cNvPr id="20" name="Picture 19" descr="A picture containing screenshot, plot, line, diagram&#10;&#10;Description automatically generated">
            <a:extLst>
              <a:ext uri="{FF2B5EF4-FFF2-40B4-BE49-F238E27FC236}">
                <a16:creationId xmlns:a16="http://schemas.microsoft.com/office/drawing/2014/main" id="{E0FCA795-553F-C247-3CB8-DA51F29F0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335" y="583625"/>
            <a:ext cx="3339702" cy="1703756"/>
          </a:xfrm>
          <a:prstGeom prst="rect">
            <a:avLst/>
          </a:prstGeom>
        </p:spPr>
      </p:pic>
      <p:pic>
        <p:nvPicPr>
          <p:cNvPr id="21" name="Picture 20" descr="A picture containing screenshot, text, plot, line&#10;&#10;Description automatically generated">
            <a:extLst>
              <a:ext uri="{FF2B5EF4-FFF2-40B4-BE49-F238E27FC236}">
                <a16:creationId xmlns:a16="http://schemas.microsoft.com/office/drawing/2014/main" id="{E4FBAC99-24BF-2AE7-ACA0-4E24E4D15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335" y="630787"/>
            <a:ext cx="3339702" cy="1745945"/>
          </a:xfrm>
          <a:prstGeom prst="rect">
            <a:avLst/>
          </a:prstGeom>
        </p:spPr>
      </p:pic>
      <p:pic>
        <p:nvPicPr>
          <p:cNvPr id="22" name="Picture 21" descr="A picture containing screenshot, plot, line, text&#10;&#10;Description automatically generated">
            <a:extLst>
              <a:ext uri="{FF2B5EF4-FFF2-40B4-BE49-F238E27FC236}">
                <a16:creationId xmlns:a16="http://schemas.microsoft.com/office/drawing/2014/main" id="{190BE1CD-C3B9-8681-3C2B-2A80EF9E4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335" y="651515"/>
            <a:ext cx="3415253" cy="170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5750EBF-A2BC-EB47-895C-9F99B6E1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Acquisition And Exploration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SEMESTER PROJECT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00370" y="283543"/>
            <a:ext cx="3543260" cy="512762"/>
          </a:xfrm>
        </p:spPr>
        <p:txBody>
          <a:bodyPr/>
          <a:lstStyle/>
          <a:p>
            <a:pPr algn="ctr"/>
            <a:r>
              <a:rPr lang="fr-FR"/>
              <a:t>French </a:t>
            </a:r>
            <a:r>
              <a:rPr lang="fr-FR" err="1"/>
              <a:t>Celebrities</a:t>
            </a:r>
            <a:r>
              <a:rPr lang="fr-FR"/>
              <a:t> </a:t>
            </a:r>
            <a:r>
              <a:rPr lang="fr-FR" err="1"/>
              <a:t>Dataset</a:t>
            </a:r>
            <a:r>
              <a:rPr lang="fr-FR"/>
              <a:t> </a:t>
            </a:r>
            <a:r>
              <a:rPr lang="fr-FR" err="1"/>
              <a:t>Anaylsis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C129B-ADB7-C3BA-FDB6-DF42C9D5ACD2}"/>
              </a:ext>
            </a:extLst>
          </p:cNvPr>
          <p:cNvSpPr txBox="1"/>
          <p:nvPr/>
        </p:nvSpPr>
        <p:spPr>
          <a:xfrm>
            <a:off x="904873" y="130098"/>
            <a:ext cx="74263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The Effect of Platform Amplification on Social Media Posts</a:t>
            </a:r>
          </a:p>
        </p:txBody>
      </p:sp>
      <p:pic>
        <p:nvPicPr>
          <p:cNvPr id="2" name="Picture 1" descr="A picture containing screenshot, plot, line, text&#10;&#10;Description automatically generated">
            <a:extLst>
              <a:ext uri="{FF2B5EF4-FFF2-40B4-BE49-F238E27FC236}">
                <a16:creationId xmlns:a16="http://schemas.microsoft.com/office/drawing/2014/main" id="{1DBCE64B-059F-6FF7-46FF-93567CEC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72" y="690304"/>
            <a:ext cx="2760131" cy="1381918"/>
          </a:xfrm>
          <a:prstGeom prst="rect">
            <a:avLst/>
          </a:prstGeom>
        </p:spPr>
      </p:pic>
      <p:pic>
        <p:nvPicPr>
          <p:cNvPr id="8" name="Picture 7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E11EC1A4-4070-7FA4-A3EA-3B635CD5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27" y="1048146"/>
            <a:ext cx="2760131" cy="1402265"/>
          </a:xfrm>
          <a:prstGeom prst="rect">
            <a:avLst/>
          </a:prstGeom>
        </p:spPr>
      </p:pic>
      <p:pic>
        <p:nvPicPr>
          <p:cNvPr id="11" name="Picture 10" descr="A picture containing screenshot, text, plot, line&#10;&#10;Description automatically generated">
            <a:extLst>
              <a:ext uri="{FF2B5EF4-FFF2-40B4-BE49-F238E27FC236}">
                <a16:creationId xmlns:a16="http://schemas.microsoft.com/office/drawing/2014/main" id="{177D7128-C260-930D-E02E-EF1EEC96F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13" y="3352318"/>
            <a:ext cx="2760131" cy="1376375"/>
          </a:xfrm>
          <a:prstGeom prst="rect">
            <a:avLst/>
          </a:prstGeom>
        </p:spPr>
      </p:pic>
      <p:pic>
        <p:nvPicPr>
          <p:cNvPr id="12" name="Picture 11" descr="A picture containing screenshot, line, text, plot&#10;&#10;Description automatically generated">
            <a:extLst>
              <a:ext uri="{FF2B5EF4-FFF2-40B4-BE49-F238E27FC236}">
                <a16:creationId xmlns:a16="http://schemas.microsoft.com/office/drawing/2014/main" id="{E23D9CDD-FA9D-E241-FA60-08126C1CA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155" y="2638821"/>
            <a:ext cx="2771803" cy="1426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0C6B56-7B64-70B5-4CDA-031540CC3598}"/>
              </a:ext>
            </a:extLst>
          </p:cNvPr>
          <p:cNvSpPr txBox="1"/>
          <p:nvPr/>
        </p:nvSpPr>
        <p:spPr>
          <a:xfrm>
            <a:off x="89217" y="590949"/>
            <a:ext cx="356600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Logarithmic relation between impression count and the engagement parameters (multiplicative effect):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Let E be the engagement metric and I the impression count. We have the following relation : log(E) ∝ log(I))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Percentage change in impressions (I) will result in a percentage change in engagement (E).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E = </a:t>
            </a:r>
            <a:r>
              <a:rPr lang="en-GB" err="1">
                <a:solidFill>
                  <a:schemeClr val="tx1">
                    <a:lumMod val="50000"/>
                  </a:schemeClr>
                </a:solidFill>
                <a:latin typeface="Söhne"/>
              </a:rPr>
              <a:t>I^k</a:t>
            </a: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 where k is the elasticity</a:t>
            </a:r>
          </a:p>
        </p:txBody>
      </p:sp>
    </p:spTree>
    <p:extLst>
      <p:ext uri="{BB962C8B-B14F-4D97-AF65-F5344CB8AC3E}">
        <p14:creationId xmlns:p14="http://schemas.microsoft.com/office/powerpoint/2010/main" val="15719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5750EBF-A2BC-EB47-895C-9F99B6E1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</a:t>
            </a:r>
            <a:r>
              <a:rPr lang="fr-FR" err="1"/>
              <a:t>Processing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SEMESTER PROJECT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C129B-ADB7-C3BA-FDB6-DF42C9D5ACD2}"/>
              </a:ext>
            </a:extLst>
          </p:cNvPr>
          <p:cNvSpPr txBox="1"/>
          <p:nvPr/>
        </p:nvSpPr>
        <p:spPr>
          <a:xfrm>
            <a:off x="904873" y="130098"/>
            <a:ext cx="74263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The Effect of Platform Amplification on Social Media 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43A87-D906-31B2-9630-E6ACE650B1FB}"/>
              </a:ext>
            </a:extLst>
          </p:cNvPr>
          <p:cNvSpPr txBox="1"/>
          <p:nvPr/>
        </p:nvSpPr>
        <p:spPr>
          <a:xfrm>
            <a:off x="904874" y="604816"/>
            <a:ext cx="7726364" cy="21698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Feature Extraction: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Key data components from each tweet are extracted, including the tweet text, like count, media items, followers count, and context annotations.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solidFill>
                <a:schemeClr val="tx1">
                  <a:lumMod val="50000"/>
                </a:schemeClr>
              </a:solidFill>
              <a:latin typeface="Söhne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Categorizing context annotations linked to each tweet with Zero Shot Learning: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Tweets are assigned to pre-existing clusters of annotations for thematic grouping.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For tweets without matching context annotations, zero-shot classification is used.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Zero-shot learning is used to assign context annotations to 'anomalous' tweets based on semantic similarity to existing clusters.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solidFill>
                <a:schemeClr val="tx1">
                  <a:lumMod val="50000"/>
                </a:schemeClr>
              </a:solidFill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3800B-306C-F23F-4D88-F612F6357C79}"/>
              </a:ext>
            </a:extLst>
          </p:cNvPr>
          <p:cNvSpPr txBox="1"/>
          <p:nvPr/>
        </p:nvSpPr>
        <p:spPr>
          <a:xfrm>
            <a:off x="904873" y="3134860"/>
            <a:ext cx="5500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Text Analysis: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Feature generation is the next phase. Additional features derived from tweet text and metadata are produced.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Generated features include sentiment score, tweet length, and posting hour.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At the end of this process, all extracted and generated features are consolidated in a final data frame.</a:t>
            </a:r>
          </a:p>
          <a:p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8032E2-C95D-7720-1894-6C8F089B718F}"/>
              </a:ext>
            </a:extLst>
          </p:cNvPr>
          <p:cNvSpPr txBox="1"/>
          <p:nvPr/>
        </p:nvSpPr>
        <p:spPr>
          <a:xfrm>
            <a:off x="904873" y="2661963"/>
            <a:ext cx="53096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This ensures that no data is left ungrouped, even when there's no direct match in context annotations.</a:t>
            </a:r>
          </a:p>
        </p:txBody>
      </p:sp>
    </p:spTree>
    <p:extLst>
      <p:ext uri="{BB962C8B-B14F-4D97-AF65-F5344CB8AC3E}">
        <p14:creationId xmlns:p14="http://schemas.microsoft.com/office/powerpoint/2010/main" val="124783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5750EBF-A2BC-EB47-895C-9F99B6E1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err="1"/>
              <a:t>Regression</a:t>
            </a:r>
            <a:br>
              <a:rPr lang="fr-FR"/>
            </a:br>
            <a:r>
              <a:rPr lang="fr-FR" err="1"/>
              <a:t>Analysis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SEMESTER PROJECT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83809" y="604816"/>
            <a:ext cx="1347389" cy="512762"/>
          </a:xfrm>
        </p:spPr>
        <p:txBody>
          <a:bodyPr/>
          <a:lstStyle/>
          <a:p>
            <a:pPr algn="ctr"/>
            <a:r>
              <a:rPr lang="fr-FR" err="1"/>
              <a:t>Regression</a:t>
            </a:r>
            <a:r>
              <a:rPr lang="fr-FR"/>
              <a:t> Coefficients and </a:t>
            </a:r>
            <a:r>
              <a:rPr lang="fr-FR" err="1"/>
              <a:t>their</a:t>
            </a:r>
            <a:r>
              <a:rPr lang="fr-FR"/>
              <a:t> signifiance for the French </a:t>
            </a:r>
            <a:r>
              <a:rPr lang="fr-FR" err="1"/>
              <a:t>Celebrities</a:t>
            </a:r>
            <a:r>
              <a:rPr lang="fr-FR"/>
              <a:t> </a:t>
            </a:r>
            <a:r>
              <a:rPr lang="fr-FR" err="1"/>
              <a:t>Dataset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C129B-ADB7-C3BA-FDB6-DF42C9D5ACD2}"/>
              </a:ext>
            </a:extLst>
          </p:cNvPr>
          <p:cNvSpPr txBox="1"/>
          <p:nvPr/>
        </p:nvSpPr>
        <p:spPr>
          <a:xfrm>
            <a:off x="904873" y="130098"/>
            <a:ext cx="74263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The Effect of Platform Amplification on Social Media 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43A87-D906-31B2-9630-E6ACE650B1FB}"/>
              </a:ext>
            </a:extLst>
          </p:cNvPr>
          <p:cNvSpPr txBox="1"/>
          <p:nvPr/>
        </p:nvSpPr>
        <p:spPr>
          <a:xfrm>
            <a:off x="904875" y="494750"/>
            <a:ext cx="349779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Context annotations are transformed into a binary format through one-hot encoding, allowing each unique context annotation to be treated as a distinct, independent feature.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solidFill>
                <a:schemeClr val="tx1">
                  <a:lumMod val="50000"/>
                </a:schemeClr>
              </a:solidFill>
              <a:latin typeface="Söhne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For each dataset, we have some common statistically significant independent variables that partially explain resulting the impression count.</a:t>
            </a:r>
          </a:p>
        </p:txBody>
      </p:sp>
      <p:pic>
        <p:nvPicPr>
          <p:cNvPr id="2" name="Picture 1" descr="A picture containing text, screenshot, number&#10;&#10;Description automatically generated">
            <a:extLst>
              <a:ext uri="{FF2B5EF4-FFF2-40B4-BE49-F238E27FC236}">
                <a16:creationId xmlns:a16="http://schemas.microsoft.com/office/drawing/2014/main" id="{D6AD701A-A154-5771-FAFC-B43A2A96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437" y="430180"/>
            <a:ext cx="2586996" cy="2708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B55C99-92EB-8DEE-52EC-2E553A083B47}"/>
              </a:ext>
            </a:extLst>
          </p:cNvPr>
          <p:cNvSpPr txBox="1"/>
          <p:nvPr/>
        </p:nvSpPr>
        <p:spPr>
          <a:xfrm>
            <a:off x="904873" y="2505421"/>
            <a:ext cx="5335060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solidFill>
                <a:schemeClr val="tx1">
                  <a:lumMod val="50000"/>
                </a:schemeClr>
              </a:solidFill>
              <a:latin typeface="Söhne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Global Variables :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Followers Count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Hashtags Count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Presence of media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Length of the tweet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Number of external URLs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Tweet sentiment (US only)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endParaRPr lang="en-GB">
              <a:solidFill>
                <a:schemeClr val="tx1">
                  <a:lumMod val="50000"/>
                </a:schemeClr>
              </a:solidFill>
              <a:latin typeface="Söhne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Specific to a dataset :</a:t>
            </a:r>
          </a:p>
          <a:p>
            <a:pPr marL="628650" lvl="1" indent="-285750" algn="just">
              <a:buClr>
                <a:srgbClr val="FF0000"/>
              </a:buClr>
              <a:buFont typeface="Wingdings" pitchFamily="2" charset="2"/>
              <a:buChar char="§"/>
            </a:pPr>
            <a:r>
              <a:rPr lang="en-GB">
                <a:solidFill>
                  <a:schemeClr val="tx1">
                    <a:lumMod val="50000"/>
                  </a:schemeClr>
                </a:solidFill>
                <a:latin typeface="Söhne"/>
              </a:rPr>
              <a:t>Tweet most frequent context annotations. </a:t>
            </a:r>
          </a:p>
        </p:txBody>
      </p:sp>
    </p:spTree>
    <p:extLst>
      <p:ext uri="{BB962C8B-B14F-4D97-AF65-F5344CB8AC3E}">
        <p14:creationId xmlns:p14="http://schemas.microsoft.com/office/powerpoint/2010/main" val="42502799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Application>Microsoft Office PowerPoint</Application>
  <PresentationFormat>On-screen Show (16:9)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Thème Office</vt:lpstr>
      <vt:lpstr>Semester Project</vt:lpstr>
      <vt:lpstr>Research Question</vt:lpstr>
      <vt:lpstr>Related Work</vt:lpstr>
      <vt:lpstr>Related Work</vt:lpstr>
      <vt:lpstr>Data Acquisition And Exploration</vt:lpstr>
      <vt:lpstr>Data Acquisition And Exploration</vt:lpstr>
      <vt:lpstr>Data Acquisition And Exploration</vt:lpstr>
      <vt:lpstr>Data Processing</vt:lpstr>
      <vt:lpstr>Regression Analysis</vt:lpstr>
      <vt:lpstr>Other Models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revision>1</cp:revision>
  <dcterms:created xsi:type="dcterms:W3CDTF">2019-04-02T06:24:35Z</dcterms:created>
  <dcterms:modified xsi:type="dcterms:W3CDTF">2023-06-15T08:54:51Z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